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9" r:id="rId5"/>
    <p:sldId id="310" r:id="rId6"/>
    <p:sldId id="263" r:id="rId7"/>
    <p:sldId id="308" r:id="rId8"/>
    <p:sldId id="260" r:id="rId9"/>
    <p:sldId id="275" r:id="rId10"/>
    <p:sldId id="312" r:id="rId11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B74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682" autoAdjust="0"/>
  </p:normalViewPr>
  <p:slideViewPr>
    <p:cSldViewPr snapToGrid="0">
      <p:cViewPr>
        <p:scale>
          <a:sx n="66" d="100"/>
          <a:sy n="66" d="100"/>
        </p:scale>
        <p:origin x="900" y="2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299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9DC436-247C-4916-A62E-640DB626688A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2021/3/15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svg>
</file>

<file path=ppt/media/image12.jpg>
</file>

<file path=ppt/media/image13.png>
</file>

<file path=ppt/media/image14.svg>
</file>

<file path=ppt/media/image15.png>
</file>

<file path=ppt/media/image16.png>
</file>

<file path=ppt/media/image17.svg>
</file>

<file path=ppt/media/image18.jpe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3A6A2B04-D780-40CC-AC48-C367F73A5A7B}" type="datetime1">
              <a:rPr lang="ja-JP" altLang="en-US" smtClean="0"/>
              <a:pPr/>
              <a:t>2021/3/15</a:t>
            </a:fld>
            <a:endParaRPr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5E46F86A-5537-4E34-A3CE-C64E83A14637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777402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E46F86A-5537-4E34-A3CE-C64E83A14637}" type="slidenum">
              <a:rPr lang="en-US" altLang="ja-JP" smtClean="0"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26661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E46F86A-5537-4E34-A3CE-C64E83A14637}" type="slidenum">
              <a:rPr lang="en-US" altLang="ja-JP" smtClean="0"/>
              <a:t>4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6409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E46F86A-5537-4E34-A3CE-C64E83A14637}" type="slidenum">
              <a:rPr lang="en-US" altLang="ja-JP" smtClean="0"/>
              <a:t>5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642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E46F86A-5537-4E34-A3CE-C64E83A14637}" type="slidenum">
              <a:rPr lang="en-US" altLang="ja-JP" smtClean="0"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1984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と画像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sz="1400" i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  <p:sp>
        <p:nvSpPr>
          <p:cNvPr id="14" name="長方形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35750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16" name="グループ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直線​​コネクタ(S)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​​コネクタ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​​コネクタ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​​コネクタ(S)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​​コネクタ(S)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​​コネクタ(S)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​​コネクタ(S)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​​コネクタ(S)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​​コネクタ(S)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​​コネクタ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​​コネクタ(S)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​​コネクタ(S)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/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デジタル製品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4081943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デジタル タイトル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3802742"/>
            <a:ext cx="4114800" cy="2100507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9" name="テキスト プレースホルダー 11">
            <a:extLst>
              <a:ext uri="{FF2B5EF4-FFF2-40B4-BE49-F238E27FC236}">
                <a16:creationId xmlns:a16="http://schemas.microsoft.com/office/drawing/2014/main" id="{0C4CAB5A-998E-400A-8774-26E468D6C4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999" y="2685143"/>
            <a:ext cx="4161313" cy="969166"/>
          </a:xfrm>
        </p:spPr>
        <p:txBody>
          <a:bodyPr rtlCol="0" anchor="b"/>
          <a:lstStyle>
            <a:lvl1pPr marL="0" indent="0" algn="l">
              <a:buNone/>
              <a:defRPr sz="36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pic>
        <p:nvPicPr>
          <p:cNvPr id="11" name="画像 10">
            <a:extLst>
              <a:ext uri="{FF2B5EF4-FFF2-40B4-BE49-F238E27FC236}">
                <a16:creationId xmlns:a16="http://schemas.microsoft.com/office/drawing/2014/main" id="{4FE1332C-B45E-4383-ABAB-796AE201F5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597" y="1406679"/>
            <a:ext cx="10472179" cy="3642738"/>
          </a:xfrm>
          <a:prstGeom prst="rect">
            <a:avLst/>
          </a:prstGeom>
        </p:spPr>
      </p:pic>
      <p:sp>
        <p:nvSpPr>
          <p:cNvPr id="12" name="図プレースホルダー 10">
            <a:extLst>
              <a:ext uri="{FF2B5EF4-FFF2-40B4-BE49-F238E27FC236}">
                <a16:creationId xmlns:a16="http://schemas.microsoft.com/office/drawing/2014/main" id="{B540C8B7-1228-4D04-949B-665F6739DD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97194" y="1683960"/>
            <a:ext cx="4566412" cy="2549374"/>
          </a:xfrm>
          <a:solidFill>
            <a:schemeClr val="tx1">
              <a:lumMod val="75000"/>
              <a:lumOff val="25000"/>
            </a:schemeClr>
          </a:solidFill>
          <a:ln w="95250" cap="sq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ここに画面デザインを挿入するか、ドラッグ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3775074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箇条書き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26400" y="4114720"/>
            <a:ext cx="1620000" cy="99068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26200" y="3637641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3" name="テキスト プレースホルダー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12022" y="3637641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4" name="テキスト プレースホルダー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2172" y="4114720"/>
            <a:ext cx="1620000" cy="99068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5" name="テキスト プレースホルダー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97843" y="3637641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6" name="テキスト プレースホルダー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97943" y="4114720"/>
            <a:ext cx="1620000" cy="99068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9" name="タイトル 4">
            <a:extLst>
              <a:ext uri="{FF2B5EF4-FFF2-40B4-BE49-F238E27FC236}">
                <a16:creationId xmlns:a16="http://schemas.microsoft.com/office/drawing/2014/main" id="{13631600-0FE7-4D52-A153-A9EA33654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0" lvl="0" algn="ctr"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21" name="図プレースホルダー 4">
            <a:extLst>
              <a:ext uri="{FF2B5EF4-FFF2-40B4-BE49-F238E27FC236}">
                <a16:creationId xmlns:a16="http://schemas.microsoft.com/office/drawing/2014/main" id="{B58AA17C-4E0E-437C-AA5C-0F53016554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400" i="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  <p:sp>
        <p:nvSpPr>
          <p:cNvPr id="27" name="図プレースホルダー 5">
            <a:extLst>
              <a:ext uri="{FF2B5EF4-FFF2-40B4-BE49-F238E27FC236}">
                <a16:creationId xmlns:a16="http://schemas.microsoft.com/office/drawing/2014/main" id="{3F79E94D-F87A-284D-9D94-D287C58CA14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925304" y="258984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28" name="図プレースホルダー 29">
            <a:extLst>
              <a:ext uri="{FF2B5EF4-FFF2-40B4-BE49-F238E27FC236}">
                <a16:creationId xmlns:a16="http://schemas.microsoft.com/office/drawing/2014/main" id="{8561E154-ABC6-5F40-A529-C22D0B36156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811126" y="258984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29" name="図プレースホルダー 31">
            <a:extLst>
              <a:ext uri="{FF2B5EF4-FFF2-40B4-BE49-F238E27FC236}">
                <a16:creationId xmlns:a16="http://schemas.microsoft.com/office/drawing/2014/main" id="{DEF0E16E-6E58-B141-88A3-C4271032CC8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696947" y="258984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cxnSp>
        <p:nvCxnSpPr>
          <p:cNvPr id="17" name="直線​​コネクタ(S) 16">
            <a:extLst>
              <a:ext uri="{FF2B5EF4-FFF2-40B4-BE49-F238E27FC236}">
                <a16:creationId xmlns:a16="http://schemas.microsoft.com/office/drawing/2014/main" id="{F433BD65-76FA-4699-AB42-310BFFF3C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179111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​​コネクタ(S) 17">
            <a:extLst>
              <a:ext uri="{FF2B5EF4-FFF2-40B4-BE49-F238E27FC236}">
                <a16:creationId xmlns:a16="http://schemas.microsoft.com/office/drawing/2014/main" id="{35266935-E58D-4E6D-B2F5-9DF63E929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0064933" y="2090738"/>
            <a:ext cx="0" cy="301466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64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アイコンと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18615" y="1467757"/>
            <a:ext cx="1082607" cy="1027122"/>
          </a:xfrm>
          <a:prstGeom prst="decagon">
            <a:avLst/>
          </a:prstGeom>
          <a:solidFill>
            <a:schemeClr val="accent1"/>
          </a:solidFill>
        </p:spPr>
        <p:txBody>
          <a:bodyPr rtlCol="0"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ja-JP" noProof="0" dirty="0"/>
              <a:t>1</a:t>
            </a:r>
            <a:endParaRPr lang="ja-JP" altLang="en-US" noProof="0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8615" y="2666635"/>
            <a:ext cx="4111195" cy="230241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0" name="フッター プレースホルダー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60706" y="2666960"/>
            <a:ext cx="4111279" cy="230187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60706" y="1469417"/>
            <a:ext cx="1082607" cy="1023627"/>
          </a:xfrm>
          <a:prstGeom prst="decagon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rtlCol="0" anchor="ctr"/>
          <a:lstStyle>
            <a:lvl1pPr marL="0" indent="0" algn="ctr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 dirty="0"/>
              <a:t>2</a:t>
            </a:r>
            <a:endParaRPr lang="ja-JP" altLang="en-US" noProof="0" dirty="0"/>
          </a:p>
        </p:txBody>
      </p:sp>
      <p:sp>
        <p:nvSpPr>
          <p:cNvPr id="6" name="図プレースホルダー 5">
            <a:extLst>
              <a:ext uri="{FF2B5EF4-FFF2-40B4-BE49-F238E27FC236}">
                <a16:creationId xmlns:a16="http://schemas.microsoft.com/office/drawing/2014/main" id="{58B05509-33BA-435B-8F65-9A195068AE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85411" y="1468438"/>
            <a:ext cx="1023938" cy="102235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  <p:sp>
        <p:nvSpPr>
          <p:cNvPr id="13" name="図プレースホルダー 5">
            <a:extLst>
              <a:ext uri="{FF2B5EF4-FFF2-40B4-BE49-F238E27FC236}">
                <a16:creationId xmlns:a16="http://schemas.microsoft.com/office/drawing/2014/main" id="{D9B95EA3-5DD4-430E-9A14-86FD28CB52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36768" y="1468438"/>
            <a:ext cx="1023938" cy="102235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ja-JP" altLang="en-US" noProof="0" dirty="0"/>
              <a:t>アイコン</a:t>
            </a:r>
          </a:p>
        </p:txBody>
      </p:sp>
      <p:cxnSp>
        <p:nvCxnSpPr>
          <p:cNvPr id="14" name="直線​​コネクタ(S) 13">
            <a:extLst>
              <a:ext uri="{FF2B5EF4-FFF2-40B4-BE49-F238E27FC236}">
                <a16:creationId xmlns:a16="http://schemas.microsoft.com/office/drawing/2014/main" id="{FE4858EE-D2E3-4944-8356-8E309A98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54997" y="2666635"/>
            <a:ext cx="0" cy="2232602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営業案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5" name="テキスト プレースホルダー 3">
            <a:extLst>
              <a:ext uri="{FF2B5EF4-FFF2-40B4-BE49-F238E27FC236}">
                <a16:creationId xmlns:a16="http://schemas.microsoft.com/office/drawing/2014/main" id="{ABA04ABC-15A3-4748-A1A6-6849B933FB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379786"/>
            <a:ext cx="4348065" cy="4348065"/>
          </a:xfrm>
          <a:prstGeom prst="oc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txBody>
          <a:bodyPr rtlCol="0" anchor="ctr"/>
          <a:lstStyle>
            <a:lvl1pPr marL="0" indent="0" algn="ctr">
              <a:buNone/>
              <a:defRPr sz="18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セクション ヘッダー</a:t>
            </a:r>
          </a:p>
        </p:txBody>
      </p:sp>
      <p:sp>
        <p:nvSpPr>
          <p:cNvPr id="8" name="テキスト プレースホルダー 9">
            <a:extLst>
              <a:ext uri="{FF2B5EF4-FFF2-40B4-BE49-F238E27FC236}">
                <a16:creationId xmlns:a16="http://schemas.microsoft.com/office/drawing/2014/main" id="{87739F32-28DE-4715-9505-ACC60733824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554523"/>
            <a:ext cx="3998591" cy="3998591"/>
          </a:xfrm>
          <a:prstGeom prst="decagon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セクション ヘッダー</a:t>
            </a:r>
          </a:p>
        </p:txBody>
      </p:sp>
      <p:sp>
        <p:nvSpPr>
          <p:cNvPr id="9" name="テキスト プレースホルダー 9">
            <a:extLst>
              <a:ext uri="{FF2B5EF4-FFF2-40B4-BE49-F238E27FC236}">
                <a16:creationId xmlns:a16="http://schemas.microsoft.com/office/drawing/2014/main" id="{B1E535C8-6C65-455F-8301-E535F6CD0F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1993699"/>
            <a:ext cx="3120238" cy="3120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セクション ヘッダー</a:t>
            </a:r>
          </a:p>
        </p:txBody>
      </p:sp>
      <p:sp>
        <p:nvSpPr>
          <p:cNvPr id="10" name="テキスト プレースホルダー 3">
            <a:extLst>
              <a:ext uri="{FF2B5EF4-FFF2-40B4-BE49-F238E27FC236}">
                <a16:creationId xmlns:a16="http://schemas.microsoft.com/office/drawing/2014/main" id="{E6677C16-9B83-4AD8-A790-C32F8EF4A3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rtlCol="0"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US" altLang="ja-JP" noProof="0" dirty="0"/>
              <a:t>1</a:t>
            </a:r>
            <a:endParaRPr lang="ja-JP" altLang="en-US" noProof="0" dirty="0"/>
          </a:p>
        </p:txBody>
      </p:sp>
      <p:sp>
        <p:nvSpPr>
          <p:cNvPr id="11" name="テキスト プレースホルダー 9">
            <a:extLst>
              <a:ext uri="{FF2B5EF4-FFF2-40B4-BE49-F238E27FC236}">
                <a16:creationId xmlns:a16="http://schemas.microsoft.com/office/drawing/2014/main" id="{5D7A7B95-CA51-45F4-B99D-B864CB3718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1992324"/>
            <a:ext cx="2811618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66700" lvl="0" indent="-266700" algn="ctr" rtl="0"/>
            <a:r>
              <a:rPr lang="en-US" altLang="ja-JP" noProof="0" dirty="0"/>
              <a:t>2</a:t>
            </a:r>
            <a:endParaRPr lang="ja-JP" altLang="en-US" noProof="0" dirty="0"/>
          </a:p>
        </p:txBody>
      </p:sp>
      <p:sp>
        <p:nvSpPr>
          <p:cNvPr id="12" name="テキスト プレースホルダー 9">
            <a:extLst>
              <a:ext uri="{FF2B5EF4-FFF2-40B4-BE49-F238E27FC236}">
                <a16:creationId xmlns:a16="http://schemas.microsoft.com/office/drawing/2014/main" id="{28096F6D-739C-4821-A308-43A39B242C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1992324"/>
            <a:ext cx="2597043" cy="1440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266700" lvl="0" indent="-266700" algn="ctr" rtl="0"/>
            <a:r>
              <a:rPr lang="en-US" altLang="ja-JP" noProof="0" dirty="0"/>
              <a:t>3</a:t>
            </a:r>
            <a:endParaRPr lang="ja-JP" altLang="en-US" noProof="0" dirty="0"/>
          </a:p>
        </p:txBody>
      </p:sp>
      <p:sp>
        <p:nvSpPr>
          <p:cNvPr id="13" name="コンテンツ プレースホルダー 3">
            <a:extLst>
              <a:ext uri="{FF2B5EF4-FFF2-40B4-BE49-F238E27FC236}">
                <a16:creationId xmlns:a16="http://schemas.microsoft.com/office/drawing/2014/main" id="{80784B8F-C398-4ADB-BABC-B32AF5737B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029969"/>
            <a:ext cx="1980000" cy="720000"/>
          </a:xfrm>
          <a:ln>
            <a:noFill/>
          </a:ln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セクションの説明</a:t>
            </a:r>
          </a:p>
        </p:txBody>
      </p:sp>
      <p:sp>
        <p:nvSpPr>
          <p:cNvPr id="14" name="テキスト プレースホルダー 5">
            <a:extLst>
              <a:ext uri="{FF2B5EF4-FFF2-40B4-BE49-F238E27FC236}">
                <a16:creationId xmlns:a16="http://schemas.microsoft.com/office/drawing/2014/main" id="{093BA793-88F0-4EAB-B659-DFEAA89AF5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029969"/>
            <a:ext cx="1980000" cy="720000"/>
          </a:xfrm>
          <a:ln>
            <a:noFill/>
          </a:ln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セクションの説明</a:t>
            </a:r>
          </a:p>
        </p:txBody>
      </p:sp>
      <p:sp>
        <p:nvSpPr>
          <p:cNvPr id="15" name="テキスト プレースホルダー 9">
            <a:extLst>
              <a:ext uri="{FF2B5EF4-FFF2-40B4-BE49-F238E27FC236}">
                <a16:creationId xmlns:a16="http://schemas.microsoft.com/office/drawing/2014/main" id="{0EA13DBD-6DDE-44C3-8FCD-1AFEEBCDB6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029969"/>
            <a:ext cx="1980000" cy="720000"/>
          </a:xfrm>
          <a:ln>
            <a:noFill/>
          </a:ln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セクションの説明</a:t>
            </a:r>
          </a:p>
        </p:txBody>
      </p:sp>
      <p:sp>
        <p:nvSpPr>
          <p:cNvPr id="16" name="テキスト プレースホルダー 5">
            <a:extLst>
              <a:ext uri="{FF2B5EF4-FFF2-40B4-BE49-F238E27FC236}">
                <a16:creationId xmlns:a16="http://schemas.microsoft.com/office/drawing/2014/main" id="{80BFD98B-BBFC-4DCD-9634-51B0224874C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  <p:sp>
        <p:nvSpPr>
          <p:cNvPr id="17" name="二等辺三角形 16" descr="装飾的な三角形">
            <a:extLst>
              <a:ext uri="{FF2B5EF4-FFF2-40B4-BE49-F238E27FC236}">
                <a16:creationId xmlns:a16="http://schemas.microsoft.com/office/drawing/2014/main" id="{554CFF06-D3FB-4428-8388-94C47717BADA}"/>
              </a:ext>
            </a:extLst>
          </p:cNvPr>
          <p:cNvSpPr/>
          <p:nvPr userDrawn="1"/>
        </p:nvSpPr>
        <p:spPr>
          <a:xfrm rot="10800000">
            <a:off x="9078735" y="1554524"/>
            <a:ext cx="1396065" cy="948493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二等辺三角形 17" descr="装飾的な三角形">
            <a:extLst>
              <a:ext uri="{FF2B5EF4-FFF2-40B4-BE49-F238E27FC236}">
                <a16:creationId xmlns:a16="http://schemas.microsoft.com/office/drawing/2014/main" id="{31AC1D4A-7DB3-4D83-89C2-16E680FFCA92}"/>
              </a:ext>
            </a:extLst>
          </p:cNvPr>
          <p:cNvSpPr/>
          <p:nvPr userDrawn="1"/>
        </p:nvSpPr>
        <p:spPr>
          <a:xfrm>
            <a:off x="9503896" y="5182335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5789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競合他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線​​コネクタ(S) 16">
            <a:extLst>
              <a:ext uri="{FF2B5EF4-FFF2-40B4-BE49-F238E27FC236}">
                <a16:creationId xmlns:a16="http://schemas.microsoft.com/office/drawing/2014/main" id="{98238081-ACA8-444B-827D-A9FB57FEAD9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295875"/>
            <a:ext cx="0" cy="441512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​​コネクタ(S) 17">
            <a:extLst>
              <a:ext uri="{FF2B5EF4-FFF2-40B4-BE49-F238E27FC236}">
                <a16:creationId xmlns:a16="http://schemas.microsoft.com/office/drawing/2014/main" id="{DDDFE2BB-EBBF-4A8F-8E01-A85443D03FBE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452634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ja-JP" altLang="en-US" noProof="0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19" name="テキスト プレースホルダー 5">
            <a:extLst>
              <a:ext uri="{FF2B5EF4-FFF2-40B4-BE49-F238E27FC236}">
                <a16:creationId xmlns:a16="http://schemas.microsoft.com/office/drawing/2014/main" id="{C2C8A65D-5CCB-4B95-86C5-5840C530E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ja-JP" altLang="en-US" noProof="0" dirty="0"/>
              <a:t>四分区間のタイトル</a:t>
            </a:r>
          </a:p>
        </p:txBody>
      </p:sp>
      <p:sp>
        <p:nvSpPr>
          <p:cNvPr id="20" name="テキスト プレースホルダー 5">
            <a:extLst>
              <a:ext uri="{FF2B5EF4-FFF2-40B4-BE49-F238E27FC236}">
                <a16:creationId xmlns:a16="http://schemas.microsoft.com/office/drawing/2014/main" id="{B04B83CF-4695-4328-B8E1-1F386DDC97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5803856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ja-JP" altLang="en-US" noProof="0" dirty="0"/>
              <a:t>四分区間のタイトル</a:t>
            </a:r>
          </a:p>
        </p:txBody>
      </p:sp>
      <p:sp>
        <p:nvSpPr>
          <p:cNvPr id="21" name="テキスト プレースホルダー 5">
            <a:extLst>
              <a:ext uri="{FF2B5EF4-FFF2-40B4-BE49-F238E27FC236}">
                <a16:creationId xmlns:a16="http://schemas.microsoft.com/office/drawing/2014/main" id="{88E640C8-1161-4544-B8FB-31A62C99E9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09593"/>
            <a:ext cx="1980000" cy="252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ja-JP" altLang="en-US" noProof="0" dirty="0"/>
              <a:t>四分区間のタイトル</a:t>
            </a:r>
          </a:p>
        </p:txBody>
      </p:sp>
      <p:sp>
        <p:nvSpPr>
          <p:cNvPr id="22" name="テキスト プレースホルダー 5">
            <a:extLst>
              <a:ext uri="{FF2B5EF4-FFF2-40B4-BE49-F238E27FC236}">
                <a16:creationId xmlns:a16="http://schemas.microsoft.com/office/drawing/2014/main" id="{112AB135-638C-4F81-B952-2291FAC2B8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09593"/>
            <a:ext cx="1980000" cy="25200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ja-JP" altLang="en-US" noProof="0" dirty="0"/>
              <a:t>四分区間のタイトル</a:t>
            </a:r>
          </a:p>
        </p:txBody>
      </p:sp>
    </p:spTree>
    <p:extLst>
      <p:ext uri="{BB962C8B-B14F-4D97-AF65-F5344CB8AC3E}">
        <p14:creationId xmlns:p14="http://schemas.microsoft.com/office/powerpoint/2010/main" val="1754065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角形 5" descr="装飾的な五角形">
            <a:extLst>
              <a:ext uri="{FF2B5EF4-FFF2-40B4-BE49-F238E27FC236}">
                <a16:creationId xmlns:a16="http://schemas.microsoft.com/office/drawing/2014/main" id="{07A909FD-77C6-47A3-B1B3-C0E7745ECD15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3FD26FF9-DCDF-4AEA-9063-488FBE7D5AB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五角形 9" descr="装飾的な五角形">
            <a:extLst>
              <a:ext uri="{FF2B5EF4-FFF2-40B4-BE49-F238E27FC236}">
                <a16:creationId xmlns:a16="http://schemas.microsoft.com/office/drawing/2014/main" id="{4540019E-3635-4416-AA39-1C537E671F0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DC84872F-746C-4203-BD67-4C7C818ACEA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五角形 11" descr="装飾的な五角形">
            <a:extLst>
              <a:ext uri="{FF2B5EF4-FFF2-40B4-BE49-F238E27FC236}">
                <a16:creationId xmlns:a16="http://schemas.microsoft.com/office/drawing/2014/main" id="{592D0A34-0504-407C-9DEB-B641735D52F1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6907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D5B999F8-A985-4FB9-A69D-5531CFAD213B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五角形 11" descr="装飾的な五角形">
            <a:extLst>
              <a:ext uri="{FF2B5EF4-FFF2-40B4-BE49-F238E27FC236}">
                <a16:creationId xmlns:a16="http://schemas.microsoft.com/office/drawing/2014/main" id="{6DDA70A0-B819-4630-909F-9C748D6703E9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五角形 12" descr="装飾的な五角形">
            <a:extLst>
              <a:ext uri="{FF2B5EF4-FFF2-40B4-BE49-F238E27FC236}">
                <a16:creationId xmlns:a16="http://schemas.microsoft.com/office/drawing/2014/main" id="{0E46B6BF-40F0-4856-A4E9-5C1EEFB0AD1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五角形 13" descr="装飾的な五角形">
            <a:extLst>
              <a:ext uri="{FF2B5EF4-FFF2-40B4-BE49-F238E27FC236}">
                <a16:creationId xmlns:a16="http://schemas.microsoft.com/office/drawing/2014/main" id="{75FEDF0A-8B15-456B-93B9-4B380459888A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五角形 14" descr="装飾的な五角形">
            <a:extLst>
              <a:ext uri="{FF2B5EF4-FFF2-40B4-BE49-F238E27FC236}">
                <a16:creationId xmlns:a16="http://schemas.microsoft.com/office/drawing/2014/main" id="{87E32DA8-B617-4F4D-AF32-FE86DC1E1ECF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5C127A20-FC87-4D7E-B02E-428168B1E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38239"/>
            <a:ext cx="5587800" cy="4800650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FCB4AD02-110E-4AB3-A9C3-0DF162DC4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138238"/>
            <a:ext cx="5587799" cy="4800650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ja-JP" altLang="en-US" noProof="0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ボックス化された 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buClr>
                <a:schemeClr val="tx1">
                  <a:lumMod val="75000"/>
                  <a:lumOff val="25000"/>
                </a:schemeClr>
              </a:buCl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 </a:t>
            </a:r>
            <a:r>
              <a:rPr lang="en-US" altLang="ja-JP" noProof="0" dirty="0"/>
              <a:t>1 </a:t>
            </a:r>
            <a:r>
              <a:rPr lang="ja-JP" altLang="en-US" noProof="0" dirty="0"/>
              <a:t>のタイトル</a:t>
            </a:r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73C415-D670-4716-A5EC-CC4D52CA2BA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 </a:t>
            </a:r>
            <a:r>
              <a:rPr lang="en-US" altLang="ja-JP" noProof="0" dirty="0"/>
              <a:t>2 </a:t>
            </a:r>
            <a:r>
              <a:rPr lang="ja-JP" altLang="en-US" noProof="0" dirty="0"/>
              <a:t>のタイトル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15600000" scaled="0"/>
          </a:gradFill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 sz="2100" b="1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セクション </a:t>
            </a:r>
            <a:r>
              <a:rPr lang="en-US" altLang="ja-JP" noProof="0" dirty="0"/>
              <a:t>3 </a:t>
            </a:r>
            <a:r>
              <a:rPr lang="ja-JP" altLang="en-US" noProof="0" dirty="0"/>
              <a:t>のタイトル</a:t>
            </a:r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2363641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ムライン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73C415-D670-4716-A5EC-CC4D52CA2BA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5" name="テキスト プレースホルダー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プレースホルダー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9269" y="3973125"/>
            <a:ext cx="502886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年</a:t>
            </a:r>
          </a:p>
        </p:txBody>
      </p:sp>
      <p:sp>
        <p:nvSpPr>
          <p:cNvPr id="10" name="テキスト プレースホルダー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2" name="テキスト プレースホルダー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3" name="テキスト プレースホルダー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4" name="テキスト プレースホルダー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33469" y="3973125"/>
            <a:ext cx="502886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年</a:t>
            </a:r>
          </a:p>
        </p:txBody>
      </p:sp>
      <p:sp>
        <p:nvSpPr>
          <p:cNvPr id="15" name="テキスト プレースホルダー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6" name="テキスト プレースホルダー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7" name="テキスト プレースホルダー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8" name="テキスト プレースホルダー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19" name="テキスト プレースホルダー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0" name="テキスト プレースホルダー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1" name="テキスト プレースホルダー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2" name="テキスト プレースホルダー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3" name="テキスト プレースホルダー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4" name="テキスト プレースホルダー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5" name="テキスト プレースホルダー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6" name="テキスト プレースホルダー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7" name="テキスト プレースホルダー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8" name="テキスト プレースホルダー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29" name="テキスト プレースホルダー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30" name="テキスト プレースホルダー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31" name="テキスト プレースホルダー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32" name="テキスト プレースホルダー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33" name="テキスト プレースホルダー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34" name="テキスト プレースホルダー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en-US" altLang="ja-JP" noProof="0" dirty="0"/>
              <a:t>MM</a:t>
            </a:r>
            <a:endParaRPr lang="ja-JP" altLang="en-US" noProof="0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gradFill>
            <a:gsLst>
              <a:gs pos="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15600000" scaled="0"/>
          </a:gradFill>
        </p:spPr>
        <p:txBody>
          <a:bodyPr tIns="36000" rtlCol="0" anchor="t"/>
          <a:lstStyle>
            <a:lvl1pPr marL="0" indent="0" algn="ctr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アイテムのタイトル</a:t>
            </a:r>
          </a:p>
        </p:txBody>
      </p:sp>
      <p:sp>
        <p:nvSpPr>
          <p:cNvPr id="37" name="テキスト プレースホルダー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 rtlCol="0"/>
          <a:lstStyle>
            <a:lvl1pPr marL="0" indent="0" algn="ctr">
              <a:buNone/>
              <a:defRPr sz="10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月、年</a:t>
            </a:r>
          </a:p>
        </p:txBody>
      </p:sp>
    </p:spTree>
    <p:extLst>
      <p:ext uri="{BB962C8B-B14F-4D97-AF65-F5344CB8AC3E}">
        <p14:creationId xmlns:p14="http://schemas.microsoft.com/office/powerpoint/2010/main" val="321736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と画像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長方形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66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45" name="グループ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775280" y="1707806"/>
            <a:ext cx="3442387" cy="3442387"/>
            <a:chOff x="2514599" y="1566862"/>
            <a:chExt cx="3810001" cy="3810001"/>
          </a:xfrm>
        </p:grpSpPr>
        <p:cxnSp>
          <p:nvCxnSpPr>
            <p:cNvPr id="46" name="直線​​コネクタ(S)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​​コネクタ(S)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​​コネクタ(S)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​​コネクタ(S)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​​コネクタ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​​コネクタ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​​コネクタ(S)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​​コネクタ(S)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​​コネクタ(S)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​​コネクタ(S)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​​コネクタ(S)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​​コネクタ(S)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​​コネクタ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​​コネクタ(S)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​​コネクタ(S)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​​コネクタ(S)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​​コネクタ(S)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​​コネクタ(S)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​​コネクタ(S)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​​コネクタ(S)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​​コネクタ(S)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​​コネクタ(S)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rgbClr val="BADEDA"/>
                  </a:gs>
                  <a:gs pos="100000">
                    <a:srgbClr val="F8BCBB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87AFE1F3-2DF6-4ACF-9437-8C79F0889B2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8000"/>
            <a:ext cx="6573838" cy="6635750"/>
          </a:xfrm>
          <a:solidFill>
            <a:schemeClr val="accent5"/>
          </a:solidFill>
        </p:spPr>
        <p:txBody>
          <a:bodyPr rtlCol="0" anchor="ctr"/>
          <a:lstStyle>
            <a:lvl1pPr marL="0" indent="0" algn="ctr">
              <a:buNone/>
              <a:defRPr sz="1400" i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274838"/>
            <a:ext cx="4680000" cy="2308324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>
              <a:lnSpc>
                <a:spcPts val="9000"/>
              </a:lnSpc>
            </a:pPr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69" name="二等辺三角形 68">
            <a:extLst>
              <a:ext uri="{FF2B5EF4-FFF2-40B4-BE49-F238E27FC236}">
                <a16:creationId xmlns:a16="http://schemas.microsoft.com/office/drawing/2014/main" id="{8361B8AE-FA69-4D48-85CF-562C48593517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0" name="二等辺三角形 69">
            <a:extLst>
              <a:ext uri="{FF2B5EF4-FFF2-40B4-BE49-F238E27FC236}">
                <a16:creationId xmlns:a16="http://schemas.microsoft.com/office/drawing/2014/main" id="{B6A1E932-3467-40C1-AEB3-BF71625C8310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1" name="二等辺三角形 70">
            <a:extLst>
              <a:ext uri="{FF2B5EF4-FFF2-40B4-BE49-F238E27FC236}">
                <a16:creationId xmlns:a16="http://schemas.microsoft.com/office/drawing/2014/main" id="{7122E4D7-2A00-4656-AAD9-CFA98DD4E90E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91558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チームの 3 人のメンバー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73C415-D670-4716-A5EC-CC4D52CA2BAC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4180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写真</a:t>
            </a:r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名前</a:t>
            </a:r>
          </a:p>
        </p:txBody>
      </p:sp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簡単な略歴</a:t>
            </a: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  <p:sp>
        <p:nvSpPr>
          <p:cNvPr id="28" name="テキスト プレースホルダー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41" name="図プレースホルダー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00409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写真</a:t>
            </a:r>
          </a:p>
        </p:txBody>
      </p:sp>
      <p:sp>
        <p:nvSpPr>
          <p:cNvPr id="42" name="テキスト プレースホルダー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名前</a:t>
            </a:r>
          </a:p>
        </p:txBody>
      </p:sp>
      <p:sp>
        <p:nvSpPr>
          <p:cNvPr id="43" name="テキスト プレースホルダー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簡単な略歴</a:t>
            </a:r>
          </a:p>
        </p:txBody>
      </p:sp>
      <p:sp>
        <p:nvSpPr>
          <p:cNvPr id="44" name="テキスト プレースホルダー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45" name="図プレースホルダー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045206" y="2252062"/>
            <a:ext cx="1487604" cy="1487604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写真</a:t>
            </a:r>
          </a:p>
        </p:txBody>
      </p:sp>
      <p:sp>
        <p:nvSpPr>
          <p:cNvPr id="46" name="テキスト プレースホルダー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名前</a:t>
            </a:r>
          </a:p>
        </p:txBody>
      </p:sp>
      <p:sp>
        <p:nvSpPr>
          <p:cNvPr id="47" name="テキスト プレースホルダー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簡単な略歴</a:t>
            </a:r>
          </a:p>
        </p:txBody>
      </p:sp>
      <p:sp>
        <p:nvSpPr>
          <p:cNvPr id="48" name="テキスト プレースホルダー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18" name="二等辺三角形 17" descr="装飾的な三角形">
            <a:extLst>
              <a:ext uri="{FF2B5EF4-FFF2-40B4-BE49-F238E27FC236}">
                <a16:creationId xmlns:a16="http://schemas.microsoft.com/office/drawing/2014/main" id="{8E5A8457-1B30-4458-8A74-EBC7529A80AC}"/>
              </a:ext>
            </a:extLst>
          </p:cNvPr>
          <p:cNvSpPr/>
          <p:nvPr userDrawn="1"/>
        </p:nvSpPr>
        <p:spPr>
          <a:xfrm rot="17100000">
            <a:off x="9640541" y="579173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二等辺三角形 18" descr="装飾的な三角形">
            <a:extLst>
              <a:ext uri="{FF2B5EF4-FFF2-40B4-BE49-F238E27FC236}">
                <a16:creationId xmlns:a16="http://schemas.microsoft.com/office/drawing/2014/main" id="{6D78DF42-080D-4A03-9896-A9F0EA96D14F}"/>
              </a:ext>
            </a:extLst>
          </p:cNvPr>
          <p:cNvSpPr/>
          <p:nvPr userDrawn="1"/>
        </p:nvSpPr>
        <p:spPr>
          <a:xfrm>
            <a:off x="9712271" y="1256650"/>
            <a:ext cx="545742" cy="37077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0" name="二等辺三角形 19" descr="装飾的な三角形">
            <a:extLst>
              <a:ext uri="{FF2B5EF4-FFF2-40B4-BE49-F238E27FC236}">
                <a16:creationId xmlns:a16="http://schemas.microsoft.com/office/drawing/2014/main" id="{30AAC518-6301-4101-954B-FDD81D91F8B7}"/>
              </a:ext>
            </a:extLst>
          </p:cNvPr>
          <p:cNvSpPr/>
          <p:nvPr userDrawn="1"/>
        </p:nvSpPr>
        <p:spPr>
          <a:xfrm rot="10800000">
            <a:off x="10947905" y="73354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21" name="直線​​コネクタ(S) 20">
            <a:extLst>
              <a:ext uri="{FF2B5EF4-FFF2-40B4-BE49-F238E27FC236}">
                <a16:creationId xmlns:a16="http://schemas.microsoft.com/office/drawing/2014/main" id="{BC93CC81-5594-46D3-8702-EA80661EC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2674420" y="2602411"/>
            <a:ext cx="0" cy="1404000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​​コネクタ 21">
            <a:extLst>
              <a:ext uri="{FF2B5EF4-FFF2-40B4-BE49-F238E27FC236}">
                <a16:creationId xmlns:a16="http://schemas.microsoft.com/office/drawing/2014/main" id="{86438FE2-2FFE-4509-910B-C664B9523A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6510650" y="2602412"/>
            <a:ext cx="0" cy="1404000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​​コネクタ(S) 22">
            <a:extLst>
              <a:ext uri="{FF2B5EF4-FFF2-40B4-BE49-F238E27FC236}">
                <a16:creationId xmlns:a16="http://schemas.microsoft.com/office/drawing/2014/main" id="{EF389373-8813-47E5-8647-A58E018CB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 flipV="1">
            <a:off x="10355193" y="2602413"/>
            <a:ext cx="0" cy="1404000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603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チームの 6 人のメンバー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73C415-D670-4716-A5EC-CC4D52CA2BA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  <p:sp>
        <p:nvSpPr>
          <p:cNvPr id="49" name="テキスト プレースホルダー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50" name="テキスト プレースホルダー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51" name="テキスト プレースホルダー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52" name="テキスト プレースホルダー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53" name="テキスト プレースホルダー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54" name="テキスト プレースホルダー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55" name="テキスト プレースホルダー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56" name="テキスト プレースホルダー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57" name="テキスト プレースホルダー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58" name="テキスト プレースホルダー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16" name="図プレースホルダー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33235" y="2448116"/>
            <a:ext cx="1217130" cy="1217130"/>
          </a:xfrm>
          <a:prstGeom prst="cube">
            <a:avLst>
              <a:gd name="adj" fmla="val 10976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  <p:sp>
        <p:nvSpPr>
          <p:cNvPr id="59" name="図プレースホルダー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2577138" y="2448116"/>
            <a:ext cx="1217130" cy="1217130"/>
          </a:xfrm>
          <a:prstGeom prst="trapezoid">
            <a:avLst>
              <a:gd name="adj" fmla="val 13981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  <p:sp>
        <p:nvSpPr>
          <p:cNvPr id="60" name="図プレースホルダー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521041" y="2448116"/>
            <a:ext cx="1217130" cy="1217130"/>
          </a:xfrm>
          <a:prstGeom prst="cube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  <p:sp>
        <p:nvSpPr>
          <p:cNvPr id="61" name="図プレースホルダー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464944" y="2448116"/>
            <a:ext cx="1217130" cy="1217130"/>
          </a:xfrm>
          <a:prstGeom prst="bevel">
            <a:avLst/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  <p:sp>
        <p:nvSpPr>
          <p:cNvPr id="62" name="図プレースホルダー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8408847" y="2448116"/>
            <a:ext cx="1217130" cy="1217130"/>
          </a:xfrm>
          <a:prstGeom prst="cube">
            <a:avLst>
              <a:gd name="adj" fmla="val 4503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  <p:sp>
        <p:nvSpPr>
          <p:cNvPr id="21" name="テキスト プレースホルダー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3996234"/>
            <a:ext cx="1620000" cy="496292"/>
          </a:xfrm>
        </p:spPr>
        <p:txBody>
          <a:bodyPr rtlCol="0" anchor="b"/>
          <a:lstStyle>
            <a:lvl1pPr marL="0" indent="0" algn="ctr">
              <a:buFont typeface="Arial" panose="020B0604020202020204" pitchFamily="34" charset="0"/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フル ネーム</a:t>
            </a:r>
          </a:p>
        </p:txBody>
      </p:sp>
      <p:sp>
        <p:nvSpPr>
          <p:cNvPr id="22" name="テキスト プレースホルダー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4624545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タイトル</a:t>
            </a:r>
          </a:p>
        </p:txBody>
      </p:sp>
      <p:sp>
        <p:nvSpPr>
          <p:cNvPr id="23" name="図プレースホルダー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10352748" y="2448116"/>
            <a:ext cx="1217130" cy="1217130"/>
          </a:xfrm>
          <a:prstGeom prst="star24">
            <a:avLst>
              <a:gd name="adj" fmla="val 45514"/>
            </a:avLst>
          </a:prstGeom>
          <a:solidFill>
            <a:schemeClr val="bg1">
              <a:lumMod val="8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 dirty="0"/>
              <a:t>画像</a:t>
            </a:r>
          </a:p>
        </p:txBody>
      </p:sp>
    </p:spTree>
    <p:extLst>
      <p:ext uri="{BB962C8B-B14F-4D97-AF65-F5344CB8AC3E}">
        <p14:creationId xmlns:p14="http://schemas.microsoft.com/office/powerpoint/2010/main" val="2482454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ja-JP" altLang="en-US" noProof="0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7" name="テキスト プレースホルダー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5" name="テキスト プレースホルダー 5">
            <a:extLst>
              <a:ext uri="{FF2B5EF4-FFF2-40B4-BE49-F238E27FC236}">
                <a16:creationId xmlns:a16="http://schemas.microsoft.com/office/drawing/2014/main" id="{4CF12D3B-4C36-4144-B243-946E3641FB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 dirty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ありがとうございます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フリーフォーム:図形 45">
            <a:extLst>
              <a:ext uri="{FF2B5EF4-FFF2-40B4-BE49-F238E27FC236}">
                <a16:creationId xmlns:a16="http://schemas.microsoft.com/office/drawing/2014/main" id="{0A91D902-B83C-4440-B743-224DF1A5EF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16" name="グループ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3592918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直線​​コネクタ(S)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​​コネクタ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​​コネクタ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​​コネクタ(S)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​​コネクタ(S)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​​コネクタ(S)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​​コネクタ(S)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​​コネクタ(S)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​​コネクタ(S)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​​コネクタ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​​コネクタ(S)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​​コネクタ(S)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4">
                      <a:lumMod val="2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7226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rgbClr val="F2D3D0"/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chemeClr val="accent2">
                      <a:alpha val="40000"/>
                    </a:schemeClr>
                  </a:glow>
                  <a:outerShdw blurRad="25400" dist="25400" dir="2400000" algn="tl" rotWithShape="0">
                    <a:schemeClr val="accent4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/>
            <a:r>
              <a:rPr lang="ja-JP" altLang="en-US" noProof="0" dirty="0"/>
              <a:t>ありがとうございます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44386" y="5005721"/>
            <a:ext cx="3245680" cy="252000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dirty="0"/>
              <a:t>フル ネーム</a:t>
            </a:r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5596970" y="680116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5122607" y="1540171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5694355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D8184D0A-B8E9-4D23-BA6B-957E71F909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44386" y="5317750"/>
            <a:ext cx="3245680" cy="252000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lvl="0" rtl="0"/>
            <a:r>
              <a:rPr lang="ja-JP" altLang="en-US" noProof="0" dirty="0"/>
              <a:t>連絡先電話番号</a:t>
            </a:r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A4C8AFF2-1AE8-44BD-952B-E0C3C2B35D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4386" y="5629780"/>
            <a:ext cx="3245680" cy="252000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lvl="0" rtl="0"/>
            <a:r>
              <a:rPr lang="ja-JP" altLang="en-US" noProof="0" dirty="0"/>
              <a:t>電子メールまたはソーシャル メディア ハンドル</a:t>
            </a:r>
          </a:p>
        </p:txBody>
      </p:sp>
      <p:sp>
        <p:nvSpPr>
          <p:cNvPr id="45" name="テキスト プレースホルダー 8">
            <a:extLst>
              <a:ext uri="{FF2B5EF4-FFF2-40B4-BE49-F238E27FC236}">
                <a16:creationId xmlns:a16="http://schemas.microsoft.com/office/drawing/2014/main" id="{0367CEFF-5D91-4268-97B2-B70C861674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44386" y="5940992"/>
            <a:ext cx="3245680" cy="252000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lvl="0" rtl="0"/>
            <a:r>
              <a:rPr lang="en-US" altLang="ja-JP" noProof="0" dirty="0"/>
              <a:t>Web </a:t>
            </a:r>
            <a:r>
              <a:rPr lang="ja-JP" altLang="en-US" noProof="0" dirty="0"/>
              <a:t>サイト</a:t>
            </a:r>
          </a:p>
        </p:txBody>
      </p:sp>
    </p:spTree>
    <p:extLst>
      <p:ext uri="{BB962C8B-B14F-4D97-AF65-F5344CB8AC3E}">
        <p14:creationId xmlns:p14="http://schemas.microsoft.com/office/powerpoint/2010/main" val="2852380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長方形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71501"/>
          </a:xfrm>
          <a:prstGeom prst="rect">
            <a:avLst/>
          </a:prstGeom>
          <a:gradFill>
            <a:gsLst>
              <a:gs pos="0">
                <a:srgbClr val="BB95C2"/>
              </a:gs>
              <a:gs pos="100000">
                <a:srgbClr val="EC9AC7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16" name="グループ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直線​​コネクタ(S)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​​コネクタ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​​コネクタ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​​コネクタ(S)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​​コネクタ(S)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​​コネクタ(S)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​​コネクタ(S)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​​コネクタ(S)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​​コネクタ(S)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​​コネクタ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​​コネクタ(S)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​​コネクタ(S)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rgbClr val="B5DC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/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lIns="180000" tIns="72000" rIns="180000" bIns="72000" rtlCol="0" anchor="ctr"/>
          <a:lstStyle>
            <a:lvl1pPr marL="0" indent="0" algn="ctr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2803689" y="2040344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2324207" y="2900399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3748124" y="4263551"/>
            <a:ext cx="545742" cy="370779"/>
          </a:xfrm>
          <a:prstGeom prst="triangle">
            <a:avLst/>
          </a:pr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29971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フリーフォーム:図形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画像 9" descr="背景の星&#10;&#10;自信を持って作成された説明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グループ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直線​​コネクタ(S)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​​コネクタ(S)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​​コネクタ(S)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​​コネクタ(S)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​​コネクタ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​​コネクタ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​​コネクタ(S)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​​コネクタ(S)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​​コネクタ(S)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​​コネクタ(S)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​​コネクタ(S)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​​コネクタ(S)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​​コネクタ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​​コネクタ(S)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​​コネクタ(S)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​​コネクタ(S)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​​コネクタ(S)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​​コネクタ(S)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​​コネクタ(S)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​​コネクタ(S)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​​コネクタ(S)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​​コネクタ(S)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274838"/>
            <a:ext cx="4680000" cy="2308324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>
              <a:lnSpc>
                <a:spcPts val="9000"/>
              </a:lnSpc>
            </a:pPr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9397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10" name="フッター プレースホルダー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9CFDF63F-F228-483C-86A1-DA0EC8FF6AFA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3" name="五角形 12" descr="装飾的な五角形">
            <a:extLst>
              <a:ext uri="{FF2B5EF4-FFF2-40B4-BE49-F238E27FC236}">
                <a16:creationId xmlns:a16="http://schemas.microsoft.com/office/drawing/2014/main" id="{C67F7F63-2B40-4EA2-AAA1-0C079C3CAE8B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五角形 13" descr="装飾的な五角形">
            <a:extLst>
              <a:ext uri="{FF2B5EF4-FFF2-40B4-BE49-F238E27FC236}">
                <a16:creationId xmlns:a16="http://schemas.microsoft.com/office/drawing/2014/main" id="{A8DAE09D-74D4-443E-BAE5-7F5C4C87E346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五角形 14" descr="装飾的な五角形">
            <a:extLst>
              <a:ext uri="{FF2B5EF4-FFF2-40B4-BE49-F238E27FC236}">
                <a16:creationId xmlns:a16="http://schemas.microsoft.com/office/drawing/2014/main" id="{38616A45-E00B-4F8A-9731-69E7E8979C7C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五角形 15" descr="装飾的な五角形">
            <a:extLst>
              <a:ext uri="{FF2B5EF4-FFF2-40B4-BE49-F238E27FC236}">
                <a16:creationId xmlns:a16="http://schemas.microsoft.com/office/drawing/2014/main" id="{7AFDA987-4A5F-43E3-9E79-4B55AB7F27A7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cxnSp>
        <p:nvCxnSpPr>
          <p:cNvPr id="17" name="直線​​コネクタ(S) 16">
            <a:extLst>
              <a:ext uri="{FF2B5EF4-FFF2-40B4-BE49-F238E27FC236}">
                <a16:creationId xmlns:a16="http://schemas.microsoft.com/office/drawing/2014/main" id="{BFCA193A-09AA-4164-9400-3CD9F4AC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101943" y="1978147"/>
            <a:ext cx="0" cy="2368624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4">
            <a:extLst>
              <a:ext uri="{FF2B5EF4-FFF2-40B4-BE49-F238E27FC236}">
                <a16:creationId xmlns:a16="http://schemas.microsoft.com/office/drawing/2014/main" id="{2DE808D1-4CE0-494C-8377-D861C1270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9887" y="1152000"/>
            <a:ext cx="5472113" cy="360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2400" b="1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0" lvl="0" indent="0" rtl="0">
              <a:buNone/>
            </a:pPr>
            <a:r>
              <a:rPr lang="ja-JP" altLang="en-US" noProof="0"/>
              <a:t>マスター テキストの書式設定</a:t>
            </a:r>
          </a:p>
        </p:txBody>
      </p: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23DA5241-919D-4172-8D3A-EFB856CE5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7" y="1581663"/>
            <a:ext cx="5472113" cy="4608000"/>
          </a:xfrm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535256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角形 6" descr="装飾的な五角形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五角形 7" descr="装飾的な五角形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五角形 9" descr="装飾的な五角形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9FACD5E-7735-4201-A673-C1293B32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554978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角形 6" descr="装飾的な五角形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五角形 7" descr="装飾的な五角形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五角形 9" descr="装飾的な五角形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0656A78A-2095-49B7-B41C-CAEE526DC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3">
            <a:extLst>
              <a:ext uri="{FF2B5EF4-FFF2-40B4-BE49-F238E27FC236}">
                <a16:creationId xmlns:a16="http://schemas.microsoft.com/office/drawing/2014/main" id="{B4F63BC6-4C4E-4F33-A438-5D4DAF8FF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F721BB8D-FE11-4B7F-A4C5-0C45B6029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151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区切り線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フリーフォーム:図形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" name="画像 9" descr="背景の星&#10;&#10;自信を持って作成された説明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5439" y="108745"/>
            <a:ext cx="5417792" cy="6635005"/>
          </a:xfrm>
          <a:prstGeom prst="rect">
            <a:avLst/>
          </a:prstGeom>
        </p:spPr>
      </p:pic>
      <p:grpSp>
        <p:nvGrpSpPr>
          <p:cNvPr id="45" name="グループ 44">
            <a:extLst>
              <a:ext uri="{FF2B5EF4-FFF2-40B4-BE49-F238E27FC236}">
                <a16:creationId xmlns:a16="http://schemas.microsoft.com/office/drawing/2014/main" id="{00D551C8-4BF9-413C-A7A0-7C874EA0C1EB}"/>
              </a:ext>
            </a:extLst>
          </p:cNvPr>
          <p:cNvGrpSpPr/>
          <p:nvPr userDrawn="1"/>
        </p:nvGrpSpPr>
        <p:grpSpPr>
          <a:xfrm>
            <a:off x="7682767" y="1707806"/>
            <a:ext cx="3442387" cy="3442387"/>
            <a:chOff x="2514599" y="1566862"/>
            <a:chExt cx="3810001" cy="3810001"/>
          </a:xfrm>
          <a:effectLst>
            <a:glow rad="101600">
              <a:schemeClr val="accent2">
                <a:satMod val="175000"/>
                <a:alpha val="18000"/>
              </a:schemeClr>
            </a:glow>
          </a:effectLst>
        </p:grpSpPr>
        <p:cxnSp>
          <p:nvCxnSpPr>
            <p:cNvPr id="46" name="直線​​コネクタ(S) 45">
              <a:extLst>
                <a:ext uri="{FF2B5EF4-FFF2-40B4-BE49-F238E27FC236}">
                  <a16:creationId xmlns:a16="http://schemas.microsoft.com/office/drawing/2014/main" id="{9B40F6CC-7795-4615-90F1-11497899DD3A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線​​コネクタ(S) 46">
              <a:extLst>
                <a:ext uri="{FF2B5EF4-FFF2-40B4-BE49-F238E27FC236}">
                  <a16:creationId xmlns:a16="http://schemas.microsoft.com/office/drawing/2014/main" id="{189DD442-0FCD-4DA1-84E0-2E386C66959A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線​​コネクタ(S) 47">
              <a:extLst>
                <a:ext uri="{FF2B5EF4-FFF2-40B4-BE49-F238E27FC236}">
                  <a16:creationId xmlns:a16="http://schemas.microsoft.com/office/drawing/2014/main" id="{6794EC30-C68F-4F8F-A11C-8A12D4C4435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線​​コネクタ(S) 48">
              <a:extLst>
                <a:ext uri="{FF2B5EF4-FFF2-40B4-BE49-F238E27FC236}">
                  <a16:creationId xmlns:a16="http://schemas.microsoft.com/office/drawing/2014/main" id="{299D75E9-9ABA-49DA-8C08-01690B2048D6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線​​コネクタ 49">
              <a:extLst>
                <a:ext uri="{FF2B5EF4-FFF2-40B4-BE49-F238E27FC236}">
                  <a16:creationId xmlns:a16="http://schemas.microsoft.com/office/drawing/2014/main" id="{DEF629BA-5818-4F68-84E0-9709E53CCE1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線​​コネクタ 50">
              <a:extLst>
                <a:ext uri="{FF2B5EF4-FFF2-40B4-BE49-F238E27FC236}">
                  <a16:creationId xmlns:a16="http://schemas.microsoft.com/office/drawing/2014/main" id="{BE66E45C-2D7B-4E77-AB2D-087DD07929C9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​​コネクタ(S) 51">
              <a:extLst>
                <a:ext uri="{FF2B5EF4-FFF2-40B4-BE49-F238E27FC236}">
                  <a16:creationId xmlns:a16="http://schemas.microsoft.com/office/drawing/2014/main" id="{AC559F57-DF51-477A-9664-F0A6E4593345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線​​コネクタ(S) 52">
              <a:extLst>
                <a:ext uri="{FF2B5EF4-FFF2-40B4-BE49-F238E27FC236}">
                  <a16:creationId xmlns:a16="http://schemas.microsoft.com/office/drawing/2014/main" id="{D81DE1A2-6CF2-4830-836F-E2B649B096AF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線​​コネクタ(S) 53">
              <a:extLst>
                <a:ext uri="{FF2B5EF4-FFF2-40B4-BE49-F238E27FC236}">
                  <a16:creationId xmlns:a16="http://schemas.microsoft.com/office/drawing/2014/main" id="{022986E8-9A85-40DF-88CF-4589415D686E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線​​コネクタ(S) 54">
              <a:extLst>
                <a:ext uri="{FF2B5EF4-FFF2-40B4-BE49-F238E27FC236}">
                  <a16:creationId xmlns:a16="http://schemas.microsoft.com/office/drawing/2014/main" id="{6A6F3BC4-5CDA-4ADE-8C98-B45EEEA9E822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​​コネクタ(S) 55">
              <a:extLst>
                <a:ext uri="{FF2B5EF4-FFF2-40B4-BE49-F238E27FC236}">
                  <a16:creationId xmlns:a16="http://schemas.microsoft.com/office/drawing/2014/main" id="{ABB92487-E701-4906-B242-5E896B1FC968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​​コネクタ(S) 56">
              <a:extLst>
                <a:ext uri="{FF2B5EF4-FFF2-40B4-BE49-F238E27FC236}">
                  <a16:creationId xmlns:a16="http://schemas.microsoft.com/office/drawing/2014/main" id="{8FFED390-C005-488A-801D-51F5E5D5E636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​​コネクタ 57">
              <a:extLst>
                <a:ext uri="{FF2B5EF4-FFF2-40B4-BE49-F238E27FC236}">
                  <a16:creationId xmlns:a16="http://schemas.microsoft.com/office/drawing/2014/main" id="{C0ECF5DE-7D63-4E09-A990-9EFE8F3E2444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​​コネクタ(S) 58">
              <a:extLst>
                <a:ext uri="{FF2B5EF4-FFF2-40B4-BE49-F238E27FC236}">
                  <a16:creationId xmlns:a16="http://schemas.microsoft.com/office/drawing/2014/main" id="{66F82FBE-68FB-4DEB-8029-66924BDA4D1E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線​​コネクタ(S) 59">
              <a:extLst>
                <a:ext uri="{FF2B5EF4-FFF2-40B4-BE49-F238E27FC236}">
                  <a16:creationId xmlns:a16="http://schemas.microsoft.com/office/drawing/2014/main" id="{D9E1BB4E-09B6-4106-BDE3-A38644EF47E1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線​​コネクタ(S) 60">
              <a:extLst>
                <a:ext uri="{FF2B5EF4-FFF2-40B4-BE49-F238E27FC236}">
                  <a16:creationId xmlns:a16="http://schemas.microsoft.com/office/drawing/2014/main" id="{48FE8515-C6DF-47C8-B17B-D1488CFB34EB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線​​コネクタ(S) 61">
              <a:extLst>
                <a:ext uri="{FF2B5EF4-FFF2-40B4-BE49-F238E27FC236}">
                  <a16:creationId xmlns:a16="http://schemas.microsoft.com/office/drawing/2014/main" id="{E7D81FB4-C78B-4F71-83FF-F3BA73E121ED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​​コネクタ(S) 62">
              <a:extLst>
                <a:ext uri="{FF2B5EF4-FFF2-40B4-BE49-F238E27FC236}">
                  <a16:creationId xmlns:a16="http://schemas.microsoft.com/office/drawing/2014/main" id="{FC6C6E5D-0A27-4FFE-8A9F-0B4550BE631B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​​コネクタ(S) 63">
              <a:extLst>
                <a:ext uri="{FF2B5EF4-FFF2-40B4-BE49-F238E27FC236}">
                  <a16:creationId xmlns:a16="http://schemas.microsoft.com/office/drawing/2014/main" id="{E9C5B91D-89A8-4C76-B499-BEA540B1F253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​​コネクタ(S) 64">
              <a:extLst>
                <a:ext uri="{FF2B5EF4-FFF2-40B4-BE49-F238E27FC236}">
                  <a16:creationId xmlns:a16="http://schemas.microsoft.com/office/drawing/2014/main" id="{A66B5249-941F-4ED5-8297-FB24511B0114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線​​コネクタ(S) 65">
              <a:extLst>
                <a:ext uri="{FF2B5EF4-FFF2-40B4-BE49-F238E27FC236}">
                  <a16:creationId xmlns:a16="http://schemas.microsoft.com/office/drawing/2014/main" id="{4B647CA6-2EEA-4936-AC3F-369D8F873A1D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​​コネクタ(S) 66">
              <a:extLst>
                <a:ext uri="{FF2B5EF4-FFF2-40B4-BE49-F238E27FC236}">
                  <a16:creationId xmlns:a16="http://schemas.microsoft.com/office/drawing/2014/main" id="{8CDA9DB4-338F-40E7-96CE-4D323CD63D2D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gradFill>
                <a:gsLst>
                  <a:gs pos="0">
                    <a:schemeClr val="accent2">
                      <a:lumMod val="75000"/>
                    </a:schemeClr>
                  </a:gs>
                  <a:gs pos="100000">
                    <a:schemeClr val="accent1">
                      <a:lumMod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274838"/>
            <a:ext cx="4680000" cy="2308324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>
              <a:lnSpc>
                <a:spcPts val="9000"/>
              </a:lnSpc>
            </a:pPr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33704" y="321681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0800000">
            <a:off x="8559341" y="1181736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9131089" y="6105745"/>
            <a:ext cx="545742" cy="370779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0" name="図プレースホルダー 4">
            <a:extLst>
              <a:ext uri="{FF2B5EF4-FFF2-40B4-BE49-F238E27FC236}">
                <a16:creationId xmlns:a16="http://schemas.microsoft.com/office/drawing/2014/main" id="{96748E81-F9A7-41A7-A0B7-4E33596E423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8000" y="107998"/>
            <a:ext cx="6573838" cy="6642000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buNone/>
              <a:defRPr sz="1400" i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1313221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ャプション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角形 6" descr="装飾的な五角形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五角形 7" descr="装飾的な五角形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五角形 9" descr="装飾的な五角形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4A169961-3E13-46E0-A5A9-4B9363FA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13" name="テキスト プレースホルダー 3">
            <a:extLst>
              <a:ext uri="{FF2B5EF4-FFF2-40B4-BE49-F238E27FC236}">
                <a16:creationId xmlns:a16="http://schemas.microsoft.com/office/drawing/2014/main" id="{AA10E804-9793-4058-9C4E-69337CBCED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14" name="図プレースホルダー 2">
            <a:extLst>
              <a:ext uri="{FF2B5EF4-FFF2-40B4-BE49-F238E27FC236}">
                <a16:creationId xmlns:a16="http://schemas.microsoft.com/office/drawing/2014/main" id="{7B465D63-4FBE-45A8-A1B3-0D4DC0C8B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 marL="0" indent="0">
              <a:buNone/>
              <a:defRPr sz="2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アイコンをクリックして図を追加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292663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五角形 6" descr="装飾的な五角形">
            <a:extLst>
              <a:ext uri="{FF2B5EF4-FFF2-40B4-BE49-F238E27FC236}">
                <a16:creationId xmlns:a16="http://schemas.microsoft.com/office/drawing/2014/main" id="{9C883D39-C546-456C-929E-786641BD7381}"/>
              </a:ext>
            </a:extLst>
          </p:cNvPr>
          <p:cNvSpPr/>
          <p:nvPr userDrawn="1"/>
        </p:nvSpPr>
        <p:spPr>
          <a:xfrm rot="20343812">
            <a:off x="4203000" y="4958316"/>
            <a:ext cx="1756955" cy="1673292"/>
          </a:xfrm>
          <a:prstGeom prst="pentagon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五角形 7" descr="装飾的な五角形">
            <a:extLst>
              <a:ext uri="{FF2B5EF4-FFF2-40B4-BE49-F238E27FC236}">
                <a16:creationId xmlns:a16="http://schemas.microsoft.com/office/drawing/2014/main" id="{BEA967A8-A437-4F5D-B257-FD192612A24C}"/>
              </a:ext>
            </a:extLst>
          </p:cNvPr>
          <p:cNvSpPr/>
          <p:nvPr userDrawn="1"/>
        </p:nvSpPr>
        <p:spPr>
          <a:xfrm rot="9580640">
            <a:off x="5319672" y="4767992"/>
            <a:ext cx="1189880" cy="1133219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五角形 8" descr="装飾的な五角形">
            <a:extLst>
              <a:ext uri="{FF2B5EF4-FFF2-40B4-BE49-F238E27FC236}">
                <a16:creationId xmlns:a16="http://schemas.microsoft.com/office/drawing/2014/main" id="{342ADD6F-D7B3-466A-BC8C-AA5089DC8B49}"/>
              </a:ext>
            </a:extLst>
          </p:cNvPr>
          <p:cNvSpPr/>
          <p:nvPr userDrawn="1"/>
        </p:nvSpPr>
        <p:spPr>
          <a:xfrm rot="14352768">
            <a:off x="10166922" y="839584"/>
            <a:ext cx="757111" cy="721058"/>
          </a:xfrm>
          <a:prstGeom prst="pentagon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五角形 9" descr="装飾的な五角形">
            <a:extLst>
              <a:ext uri="{FF2B5EF4-FFF2-40B4-BE49-F238E27FC236}">
                <a16:creationId xmlns:a16="http://schemas.microsoft.com/office/drawing/2014/main" id="{9B25C1BD-0E4D-4C06-9457-D52D1FC5A67F}"/>
              </a:ext>
            </a:extLst>
          </p:cNvPr>
          <p:cNvSpPr/>
          <p:nvPr userDrawn="1"/>
        </p:nvSpPr>
        <p:spPr>
          <a:xfrm rot="6795563">
            <a:off x="10691432" y="717562"/>
            <a:ext cx="406272" cy="386926"/>
          </a:xfrm>
          <a:prstGeom prst="pentagon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五角形 10" descr="装飾的な五角形">
            <a:extLst>
              <a:ext uri="{FF2B5EF4-FFF2-40B4-BE49-F238E27FC236}">
                <a16:creationId xmlns:a16="http://schemas.microsoft.com/office/drawing/2014/main" id="{9404625F-67F0-48C0-AB4A-0D13E571D24B}"/>
              </a:ext>
            </a:extLst>
          </p:cNvPr>
          <p:cNvSpPr/>
          <p:nvPr userDrawn="1"/>
        </p:nvSpPr>
        <p:spPr>
          <a:xfrm rot="6795563">
            <a:off x="11499862" y="319403"/>
            <a:ext cx="139300" cy="132667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大きなタイトルとコンテンツ 1"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画像 9">
            <a:extLst>
              <a:ext uri="{FF2B5EF4-FFF2-40B4-BE49-F238E27FC236}">
                <a16:creationId xmlns:a16="http://schemas.microsoft.com/office/drawing/2014/main" id="{1EB78F37-ED4C-4686-AFCC-BF511BA52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5439" y="110679"/>
            <a:ext cx="5417792" cy="6636642"/>
          </a:xfrm>
          <a:prstGeom prst="rect">
            <a:avLst/>
          </a:prstGeom>
        </p:spPr>
      </p:pic>
      <p:grpSp>
        <p:nvGrpSpPr>
          <p:cNvPr id="87" name="グループ 86">
            <a:extLst>
              <a:ext uri="{FF2B5EF4-FFF2-40B4-BE49-F238E27FC236}">
                <a16:creationId xmlns:a16="http://schemas.microsoft.com/office/drawing/2014/main" id="{07C054AA-E3A3-42AB-8B37-40834D37CF6E}"/>
              </a:ext>
            </a:extLst>
          </p:cNvPr>
          <p:cNvGrpSpPr/>
          <p:nvPr userDrawn="1"/>
        </p:nvGrpSpPr>
        <p:grpSpPr>
          <a:xfrm rot="4830719">
            <a:off x="6272250" y="140262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700000" rev="21425485"/>
            </a:camera>
            <a:lightRig rig="threePt" dir="t"/>
          </a:scene3d>
        </p:grpSpPr>
        <p:cxnSp>
          <p:nvCxnSpPr>
            <p:cNvPr id="88" name="直線​​コネクタ(S) 87">
              <a:extLst>
                <a:ext uri="{FF2B5EF4-FFF2-40B4-BE49-F238E27FC236}">
                  <a16:creationId xmlns:a16="http://schemas.microsoft.com/office/drawing/2014/main" id="{105F05A7-19D8-47E9-8E1E-EBF5BEE63F8F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線​​コネクタ(S) 88">
              <a:extLst>
                <a:ext uri="{FF2B5EF4-FFF2-40B4-BE49-F238E27FC236}">
                  <a16:creationId xmlns:a16="http://schemas.microsoft.com/office/drawing/2014/main" id="{EF76C999-384E-4CDF-B067-20C266C20929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線​​コネクタ(S) 89">
              <a:extLst>
                <a:ext uri="{FF2B5EF4-FFF2-40B4-BE49-F238E27FC236}">
                  <a16:creationId xmlns:a16="http://schemas.microsoft.com/office/drawing/2014/main" id="{DB0A4509-C1E6-41C0-A445-D594BD9AF279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線​​コネクタ(S) 90">
              <a:extLst>
                <a:ext uri="{FF2B5EF4-FFF2-40B4-BE49-F238E27FC236}">
                  <a16:creationId xmlns:a16="http://schemas.microsoft.com/office/drawing/2014/main" id="{BD6427C7-F7B1-4DDE-BB21-F4EB36854E30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線​​コネクタ 91">
              <a:extLst>
                <a:ext uri="{FF2B5EF4-FFF2-40B4-BE49-F238E27FC236}">
                  <a16:creationId xmlns:a16="http://schemas.microsoft.com/office/drawing/2014/main" id="{B94D566B-C3C1-4BA4-A9A2-0C3A1383D1A4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線​​コネクタ 92">
              <a:extLst>
                <a:ext uri="{FF2B5EF4-FFF2-40B4-BE49-F238E27FC236}">
                  <a16:creationId xmlns:a16="http://schemas.microsoft.com/office/drawing/2014/main" id="{029B55C6-A101-4ED1-82B0-93D9A4F19D2D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線​​コネクタ 93">
              <a:extLst>
                <a:ext uri="{FF2B5EF4-FFF2-40B4-BE49-F238E27FC236}">
                  <a16:creationId xmlns:a16="http://schemas.microsoft.com/office/drawing/2014/main" id="{A44AF71C-2AEF-48FC-AE7A-4E04420C10D0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線​​コネクタ(S) 94">
              <a:extLst>
                <a:ext uri="{FF2B5EF4-FFF2-40B4-BE49-F238E27FC236}">
                  <a16:creationId xmlns:a16="http://schemas.microsoft.com/office/drawing/2014/main" id="{657E18E4-21A4-4BA0-8A56-89F9E768DB2E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線​​コネクタ(S) 95">
              <a:extLst>
                <a:ext uri="{FF2B5EF4-FFF2-40B4-BE49-F238E27FC236}">
                  <a16:creationId xmlns:a16="http://schemas.microsoft.com/office/drawing/2014/main" id="{71B1CA4C-DFF2-4679-B140-C9CC5F527ECC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線​​コネクタ(S) 96">
              <a:extLst>
                <a:ext uri="{FF2B5EF4-FFF2-40B4-BE49-F238E27FC236}">
                  <a16:creationId xmlns:a16="http://schemas.microsoft.com/office/drawing/2014/main" id="{7A03AAD7-6E9C-423B-AD9D-5225648A8D8F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​​コネクタ 97">
              <a:extLst>
                <a:ext uri="{FF2B5EF4-FFF2-40B4-BE49-F238E27FC236}">
                  <a16:creationId xmlns:a16="http://schemas.microsoft.com/office/drawing/2014/main" id="{2EAFE3DB-13F9-40B6-B1C1-AB299A212232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​​コネクタ 98">
              <a:extLst>
                <a:ext uri="{FF2B5EF4-FFF2-40B4-BE49-F238E27FC236}">
                  <a16:creationId xmlns:a16="http://schemas.microsoft.com/office/drawing/2014/main" id="{B1DD5846-BA52-4D9E-AA8C-E712BE8D50C8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​​コネクタ 99">
              <a:extLst>
                <a:ext uri="{FF2B5EF4-FFF2-40B4-BE49-F238E27FC236}">
                  <a16:creationId xmlns:a16="http://schemas.microsoft.com/office/drawing/2014/main" id="{126970FC-C34A-48F9-83EA-B82AB3301B9E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​​コネクタ 100">
              <a:extLst>
                <a:ext uri="{FF2B5EF4-FFF2-40B4-BE49-F238E27FC236}">
                  <a16:creationId xmlns:a16="http://schemas.microsoft.com/office/drawing/2014/main" id="{4E11F40C-BF39-48A9-8E70-101DD6329938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​​コネクタ 101">
              <a:extLst>
                <a:ext uri="{FF2B5EF4-FFF2-40B4-BE49-F238E27FC236}">
                  <a16:creationId xmlns:a16="http://schemas.microsoft.com/office/drawing/2014/main" id="{1C56504D-B531-4D70-B7D7-C7421C75ABD8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​​コネクタ 102">
              <a:extLst>
                <a:ext uri="{FF2B5EF4-FFF2-40B4-BE49-F238E27FC236}">
                  <a16:creationId xmlns:a16="http://schemas.microsoft.com/office/drawing/2014/main" id="{2B9812CE-305D-4B1E-9949-6227300ECF0C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​​コネクタ 103">
              <a:extLst>
                <a:ext uri="{FF2B5EF4-FFF2-40B4-BE49-F238E27FC236}">
                  <a16:creationId xmlns:a16="http://schemas.microsoft.com/office/drawing/2014/main" id="{885C97CA-C940-4A78-B7D0-B818C5F001B8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​​コネクタ 104">
              <a:extLst>
                <a:ext uri="{FF2B5EF4-FFF2-40B4-BE49-F238E27FC236}">
                  <a16:creationId xmlns:a16="http://schemas.microsoft.com/office/drawing/2014/main" id="{ADCA6B46-0180-42D4-83FC-91D23A4BDC90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​​コネクタ 105">
              <a:extLst>
                <a:ext uri="{FF2B5EF4-FFF2-40B4-BE49-F238E27FC236}">
                  <a16:creationId xmlns:a16="http://schemas.microsoft.com/office/drawing/2014/main" id="{33D60C92-0CDD-4013-AD1F-B86A31EC6D97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線​​コネクタ 106">
              <a:extLst>
                <a:ext uri="{FF2B5EF4-FFF2-40B4-BE49-F238E27FC236}">
                  <a16:creationId xmlns:a16="http://schemas.microsoft.com/office/drawing/2014/main" id="{135FEE4F-EAAB-4D51-A1C5-5817482F60B2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​​コネクタ 107">
              <a:extLst>
                <a:ext uri="{FF2B5EF4-FFF2-40B4-BE49-F238E27FC236}">
                  <a16:creationId xmlns:a16="http://schemas.microsoft.com/office/drawing/2014/main" id="{014D892D-5497-40B1-9C03-40900E9AFF6F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線​​コネクタ(S) 108">
              <a:extLst>
                <a:ext uri="{FF2B5EF4-FFF2-40B4-BE49-F238E27FC236}">
                  <a16:creationId xmlns:a16="http://schemas.microsoft.com/office/drawing/2014/main" id="{ACA80F2A-2EA1-48B5-95FE-DDC9E7A9A111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グループ 35">
            <a:extLst>
              <a:ext uri="{FF2B5EF4-FFF2-40B4-BE49-F238E27FC236}">
                <a16:creationId xmlns:a16="http://schemas.microsoft.com/office/drawing/2014/main" id="{6E0FDE0C-41D3-4C98-AD25-4AE80A396C45}"/>
              </a:ext>
            </a:extLst>
          </p:cNvPr>
          <p:cNvGrpSpPr/>
          <p:nvPr userDrawn="1"/>
        </p:nvGrpSpPr>
        <p:grpSpPr>
          <a:xfrm rot="4830719">
            <a:off x="6234150" y="1387380"/>
            <a:ext cx="4776768" cy="4776768"/>
            <a:chOff x="2514599" y="1566862"/>
            <a:chExt cx="3810001" cy="3810001"/>
          </a:xfrm>
          <a:effectLst/>
          <a:scene3d>
            <a:camera prst="perspectiveHeroicExtremeLeftFacing">
              <a:rot lat="3600000" lon="8400000" rev="21425485"/>
            </a:camera>
            <a:lightRig rig="threePt" dir="t"/>
          </a:scene3d>
        </p:grpSpPr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D9CFF04F-0D8B-45D8-9B05-AD26DEC36FCC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6315BA41-326B-42D4-A1D8-05F4608975CF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11B81AE0-0B3E-4B97-94DD-360E3A6C9CFA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04830BA5-AF14-4971-A1B3-D9F9AC506F5C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​​コネクタ(S) 68">
              <a:extLst>
                <a:ext uri="{FF2B5EF4-FFF2-40B4-BE49-F238E27FC236}">
                  <a16:creationId xmlns:a16="http://schemas.microsoft.com/office/drawing/2014/main" id="{D2D32018-5E3A-423F-965D-5CAC37E87FB8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​​コネクタ(S) 69">
              <a:extLst>
                <a:ext uri="{FF2B5EF4-FFF2-40B4-BE49-F238E27FC236}">
                  <a16:creationId xmlns:a16="http://schemas.microsoft.com/office/drawing/2014/main" id="{55C2D65A-2276-4A8E-8938-C9902AEBFDF3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線​​コネクタ(S) 70">
              <a:extLst>
                <a:ext uri="{FF2B5EF4-FFF2-40B4-BE49-F238E27FC236}">
                  <a16:creationId xmlns:a16="http://schemas.microsoft.com/office/drawing/2014/main" id="{AC5894B0-BA94-472F-9DE6-66719F59E06A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線​​コネクタ(S) 71">
              <a:extLst>
                <a:ext uri="{FF2B5EF4-FFF2-40B4-BE49-F238E27FC236}">
                  <a16:creationId xmlns:a16="http://schemas.microsoft.com/office/drawing/2014/main" id="{CD333D5E-763D-41D0-9EB6-04AEB55E5870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線​​コネクタ(S) 72">
              <a:extLst>
                <a:ext uri="{FF2B5EF4-FFF2-40B4-BE49-F238E27FC236}">
                  <a16:creationId xmlns:a16="http://schemas.microsoft.com/office/drawing/2014/main" id="{058C2B7D-73D8-4AE7-92FE-56BD7B98907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線​​コネクタ(S) 73">
              <a:extLst>
                <a:ext uri="{FF2B5EF4-FFF2-40B4-BE49-F238E27FC236}">
                  <a16:creationId xmlns:a16="http://schemas.microsoft.com/office/drawing/2014/main" id="{E2CB4F42-BF09-4A04-9B2C-4C0D7C397A49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線​​コネクタ(S) 74">
              <a:extLst>
                <a:ext uri="{FF2B5EF4-FFF2-40B4-BE49-F238E27FC236}">
                  <a16:creationId xmlns:a16="http://schemas.microsoft.com/office/drawing/2014/main" id="{6A738B72-F45F-45E1-8786-3677E5DE0E13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線​​コネクタ(S) 75">
              <a:extLst>
                <a:ext uri="{FF2B5EF4-FFF2-40B4-BE49-F238E27FC236}">
                  <a16:creationId xmlns:a16="http://schemas.microsoft.com/office/drawing/2014/main" id="{ACC49675-3B9B-43DA-BC6D-31D6DDC252FA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線​​コネクタ(S) 76">
              <a:extLst>
                <a:ext uri="{FF2B5EF4-FFF2-40B4-BE49-F238E27FC236}">
                  <a16:creationId xmlns:a16="http://schemas.microsoft.com/office/drawing/2014/main" id="{918218CA-9F67-4796-829A-CA3F8B182298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線​​コネクタ(S) 77">
              <a:extLst>
                <a:ext uri="{FF2B5EF4-FFF2-40B4-BE49-F238E27FC236}">
                  <a16:creationId xmlns:a16="http://schemas.microsoft.com/office/drawing/2014/main" id="{123386D0-309D-4E98-A831-2F6662E2D93B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線​​コネクタ(S) 78">
              <a:extLst>
                <a:ext uri="{FF2B5EF4-FFF2-40B4-BE49-F238E27FC236}">
                  <a16:creationId xmlns:a16="http://schemas.microsoft.com/office/drawing/2014/main" id="{C93684FC-99F2-49BD-9E9E-D05016FC2F27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​​コネクタ(S) 79">
              <a:extLst>
                <a:ext uri="{FF2B5EF4-FFF2-40B4-BE49-F238E27FC236}">
                  <a16:creationId xmlns:a16="http://schemas.microsoft.com/office/drawing/2014/main" id="{C4A0A0CC-9933-4960-8F04-F325B76CEA59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線​​コネクタ(S) 80">
              <a:extLst>
                <a:ext uri="{FF2B5EF4-FFF2-40B4-BE49-F238E27FC236}">
                  <a16:creationId xmlns:a16="http://schemas.microsoft.com/office/drawing/2014/main" id="{DBEEC793-4555-4EAC-B53D-FD4916374A99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線​​コネクタ(S) 81">
              <a:extLst>
                <a:ext uri="{FF2B5EF4-FFF2-40B4-BE49-F238E27FC236}">
                  <a16:creationId xmlns:a16="http://schemas.microsoft.com/office/drawing/2014/main" id="{C5D6FE50-17F4-4669-BF3C-D1919C73813F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線​​コネクタ(S) 82">
              <a:extLst>
                <a:ext uri="{FF2B5EF4-FFF2-40B4-BE49-F238E27FC236}">
                  <a16:creationId xmlns:a16="http://schemas.microsoft.com/office/drawing/2014/main" id="{C5EFC99B-1126-48DC-AF65-1EE6748D497C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線​​コネクタ(S) 83">
              <a:extLst>
                <a:ext uri="{FF2B5EF4-FFF2-40B4-BE49-F238E27FC236}">
                  <a16:creationId xmlns:a16="http://schemas.microsoft.com/office/drawing/2014/main" id="{8024C302-8061-4BCA-9674-3806C60BA83D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線​​コネクタ(S) 84">
              <a:extLst>
                <a:ext uri="{FF2B5EF4-FFF2-40B4-BE49-F238E27FC236}">
                  <a16:creationId xmlns:a16="http://schemas.microsoft.com/office/drawing/2014/main" id="{72162FDB-F5E2-4368-884C-26EB84F6C014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​​コネクタ(S) 85">
              <a:extLst>
                <a:ext uri="{FF2B5EF4-FFF2-40B4-BE49-F238E27FC236}">
                  <a16:creationId xmlns:a16="http://schemas.microsoft.com/office/drawing/2014/main" id="{EFC0AE33-1FED-49D7-A92C-F53F0BBCAEAA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フリーフォーム:図形 67">
            <a:extLst>
              <a:ext uri="{FF2B5EF4-FFF2-40B4-BE49-F238E27FC236}">
                <a16:creationId xmlns:a16="http://schemas.microsoft.com/office/drawing/2014/main" id="{2836D779-B379-4EF2-899C-33A74B679EEF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custGeom>
            <a:avLst/>
            <a:gdLst>
              <a:gd name="connsiteX0" fmla="*/ 108001 w 12192000"/>
              <a:gd name="connsiteY0" fmla="*/ 108000 h 6857999"/>
              <a:gd name="connsiteX1" fmla="*/ 108001 w 12192000"/>
              <a:gd name="connsiteY1" fmla="*/ 6749999 h 6857999"/>
              <a:gd name="connsiteX2" fmla="*/ 12084000 w 12192000"/>
              <a:gd name="connsiteY2" fmla="*/ 6749999 h 6857999"/>
              <a:gd name="connsiteX3" fmla="*/ 12084000 w 12192000"/>
              <a:gd name="connsiteY3" fmla="*/ 108000 h 6857999"/>
              <a:gd name="connsiteX4" fmla="*/ 0 w 12192000"/>
              <a:gd name="connsiteY4" fmla="*/ 0 h 6857999"/>
              <a:gd name="connsiteX5" fmla="*/ 1 w 12192000"/>
              <a:gd name="connsiteY5" fmla="*/ 0 h 6857999"/>
              <a:gd name="connsiteX6" fmla="*/ 12192000 w 12192000"/>
              <a:gd name="connsiteY6" fmla="*/ 0 h 6857999"/>
              <a:gd name="connsiteX7" fmla="*/ 12192000 w 12192000"/>
              <a:gd name="connsiteY7" fmla="*/ 6857999 h 6857999"/>
              <a:gd name="connsiteX8" fmla="*/ 1 w 12192000"/>
              <a:gd name="connsiteY8" fmla="*/ 6857999 h 6857999"/>
              <a:gd name="connsiteX9" fmla="*/ 0 w 12192000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108001" y="108000"/>
                </a:moveTo>
                <a:lnTo>
                  <a:pt x="108001" y="6749999"/>
                </a:lnTo>
                <a:lnTo>
                  <a:pt x="12084000" y="6749999"/>
                </a:lnTo>
                <a:lnTo>
                  <a:pt x="12084000" y="108000"/>
                </a:lnTo>
                <a:close/>
                <a:moveTo>
                  <a:pt x="0" y="0"/>
                </a:moveTo>
                <a:lnTo>
                  <a:pt x="1" y="0"/>
                </a:lnTo>
                <a:lnTo>
                  <a:pt x="12192000" y="0"/>
                </a:lnTo>
                <a:lnTo>
                  <a:pt x="12192000" y="6857999"/>
                </a:lnTo>
                <a:lnTo>
                  <a:pt x="1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274838"/>
            <a:ext cx="4680000" cy="2308324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freezing" dir="t">
                <a:rot lat="0" lon="0" rev="600000"/>
              </a:lightRig>
            </a:scene3d>
            <a:sp3d extrusionH="196850" contourW="25400" prstMaterial="clear">
              <a:bevelT w="44450" h="38100" prst="relaxedInse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000" b="1" spc="-600" dirty="0">
                <a:gradFill>
                  <a:gsLst>
                    <a:gs pos="0">
                      <a:srgbClr val="C5ECF1"/>
                    </a:gs>
                    <a:gs pos="48000">
                      <a:srgbClr val="6FC0EF"/>
                    </a:gs>
                    <a:gs pos="48000">
                      <a:srgbClr val="235FA8"/>
                    </a:gs>
                    <a:gs pos="98230">
                      <a:schemeClr val="bg1"/>
                    </a:gs>
                    <a:gs pos="79000">
                      <a:srgbClr val="FDFCFC"/>
                    </a:gs>
                  </a:gsLst>
                  <a:lin ang="5400000" scaled="1"/>
                </a:gradFill>
                <a:effectLst>
                  <a:glow rad="152400">
                    <a:srgbClr val="7030A0">
                      <a:alpha val="40000"/>
                    </a:srgbClr>
                  </a:glow>
                  <a:outerShdw blurRad="25400" dist="25400" dir="2400000" algn="tl" rotWithShape="0">
                    <a:srgbClr val="FF0066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>
              <a:lnSpc>
                <a:spcPts val="9000"/>
              </a:lnSpc>
            </a:pPr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ctr">
              <a:buNone/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A3FE7ACA-32BB-4E3D-B271-8F185C3CD0EE}"/>
              </a:ext>
            </a:extLst>
          </p:cNvPr>
          <p:cNvSpPr/>
          <p:nvPr userDrawn="1"/>
        </p:nvSpPr>
        <p:spPr>
          <a:xfrm rot="17100000">
            <a:off x="8226706" y="708102"/>
            <a:ext cx="1689239" cy="1147676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22823DFC-317B-4932-ABC6-21D5B262D756}"/>
              </a:ext>
            </a:extLst>
          </p:cNvPr>
          <p:cNvSpPr/>
          <p:nvPr userDrawn="1"/>
        </p:nvSpPr>
        <p:spPr>
          <a:xfrm>
            <a:off x="8492289" y="1144167"/>
            <a:ext cx="545742" cy="370779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3" name="テキスト プレースホルダー 7">
            <a:extLst>
              <a:ext uri="{FF2B5EF4-FFF2-40B4-BE49-F238E27FC236}">
                <a16:creationId xmlns:a16="http://schemas.microsoft.com/office/drawing/2014/main" id="{EE282D98-25F1-41A2-8741-5498A0B37E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3100" y="677863"/>
            <a:ext cx="5027613" cy="5027612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42" name="二等辺三角形 41">
            <a:extLst>
              <a:ext uri="{FF2B5EF4-FFF2-40B4-BE49-F238E27FC236}">
                <a16:creationId xmlns:a16="http://schemas.microsoft.com/office/drawing/2014/main" id="{F4E64290-5ADA-4894-8496-DE46331C2910}"/>
              </a:ext>
            </a:extLst>
          </p:cNvPr>
          <p:cNvSpPr/>
          <p:nvPr userDrawn="1"/>
        </p:nvSpPr>
        <p:spPr>
          <a:xfrm rot="10800000">
            <a:off x="9083730" y="1158583"/>
            <a:ext cx="740512" cy="503107"/>
          </a:xfrm>
          <a:prstGeom prst="triangl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00" scaled="1"/>
          </a:gradFill>
          <a:ln>
            <a:noFill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6" name="五角形 55" descr="装飾的な五角形">
            <a:extLst>
              <a:ext uri="{FF2B5EF4-FFF2-40B4-BE49-F238E27FC236}">
                <a16:creationId xmlns:a16="http://schemas.microsoft.com/office/drawing/2014/main" id="{D15BB2C0-BD5B-4059-B6DD-D4F308F67614}"/>
              </a:ext>
            </a:extLst>
          </p:cNvPr>
          <p:cNvSpPr/>
          <p:nvPr userDrawn="1"/>
        </p:nvSpPr>
        <p:spPr>
          <a:xfrm rot="9580640">
            <a:off x="6481222" y="2964189"/>
            <a:ext cx="757111" cy="721058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7" name="五角形 56" descr="装飾的な五角形">
            <a:extLst>
              <a:ext uri="{FF2B5EF4-FFF2-40B4-BE49-F238E27FC236}">
                <a16:creationId xmlns:a16="http://schemas.microsoft.com/office/drawing/2014/main" id="{5952E374-4F31-499D-AE65-70BE93A687B1}"/>
              </a:ext>
            </a:extLst>
          </p:cNvPr>
          <p:cNvSpPr/>
          <p:nvPr userDrawn="1"/>
        </p:nvSpPr>
        <p:spPr>
          <a:xfrm rot="2023435">
            <a:off x="6293127" y="2835173"/>
            <a:ext cx="406272" cy="386926"/>
          </a:xfrm>
          <a:prstGeom prst="pentagon">
            <a:avLst/>
          </a:prstGeom>
          <a:solidFill>
            <a:srgbClr val="9F759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8" name="五角形 57" descr="装飾的な五角形">
            <a:extLst>
              <a:ext uri="{FF2B5EF4-FFF2-40B4-BE49-F238E27FC236}">
                <a16:creationId xmlns:a16="http://schemas.microsoft.com/office/drawing/2014/main" id="{0AD25D5C-1169-4033-9219-1AF667F17F0B}"/>
              </a:ext>
            </a:extLst>
          </p:cNvPr>
          <p:cNvSpPr/>
          <p:nvPr userDrawn="1"/>
        </p:nvSpPr>
        <p:spPr>
          <a:xfrm rot="5080640">
            <a:off x="4738201" y="1787439"/>
            <a:ext cx="688283" cy="655507"/>
          </a:xfrm>
          <a:prstGeom prst="pentagon">
            <a:avLst/>
          </a:prstGeom>
          <a:solidFill>
            <a:srgbClr val="FF928F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781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きなタイトルとコンテンツ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長方形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16" name="グループ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直線​​コネクタ(S)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​​コネクタ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​​コネクタ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​​コネクタ(S)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​​コネクタ(S)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​​コネクタ(S)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​​コネクタ(S)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​​コネクタ(S)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​​コネクタ(S)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​​コネクタ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​​コネクタ(S)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​​コネクタ(S)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/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marL="0" indent="0" algn="l">
              <a:buNone/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FF1B57FF-E36C-4DEA-BDDC-99E2F2562FF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3100" y="677863"/>
            <a:ext cx="5027613" cy="5027612"/>
          </a:xfrm>
        </p:spPr>
        <p:txBody>
          <a:bodyPr rtlCol="0" anchor="b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2672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4095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400" i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374" y="1152000"/>
            <a:ext cx="5301626" cy="4751250"/>
          </a:xfrm>
        </p:spPr>
        <p:txBody>
          <a:bodyPr wrap="square" numCol="1" spcCol="0" rtlCol="0"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33008" y="6225974"/>
            <a:ext cx="5209701" cy="55721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A29B30B9-EFA7-4032-827D-3AB4E7F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0578" y="2326579"/>
            <a:ext cx="6083250" cy="1646095"/>
          </a:xfr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イメージ​​の行頭文字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長方形 3">
            <a:extLst>
              <a:ext uri="{FF2B5EF4-FFF2-40B4-BE49-F238E27FC236}">
                <a16:creationId xmlns:a16="http://schemas.microsoft.com/office/drawing/2014/main" id="{15BEFB43-ACFA-458E-95C9-894ED14FB0B8}"/>
              </a:ext>
            </a:extLst>
          </p:cNvPr>
          <p:cNvSpPr/>
          <p:nvPr userDrawn="1"/>
        </p:nvSpPr>
        <p:spPr>
          <a:xfrm>
            <a:off x="108000" y="108001"/>
            <a:ext cx="11976000" cy="38036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C150FBDB-A24F-4F9F-A64F-74B00594AFC2}"/>
              </a:ext>
            </a:extLst>
          </p:cNvPr>
          <p:cNvSpPr/>
          <p:nvPr userDrawn="1"/>
        </p:nvSpPr>
        <p:spPr>
          <a:xfrm>
            <a:off x="108000" y="3911600"/>
            <a:ext cx="11979225" cy="2279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9438" y="4699407"/>
            <a:ext cx="1785124" cy="1307693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6" name="図プレースホルダー 5">
            <a:extLst>
              <a:ext uri="{FF2B5EF4-FFF2-40B4-BE49-F238E27FC236}">
                <a16:creationId xmlns:a16="http://schemas.microsoft.com/office/drawing/2014/main" id="{38143612-6715-4267-8D14-657C6B2F922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9510" y="250200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6561AA4B-694F-4E39-B6A3-1A4343C3F6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238" y="4222328"/>
            <a:ext cx="1785124" cy="288000"/>
          </a:xfrm>
        </p:spPr>
        <p:txBody>
          <a:bodyPr rtlCol="0"/>
          <a:lstStyle>
            <a:lvl1pPr marL="0" indent="0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4" name="テキスト プレースホルダー 13">
            <a:extLst>
              <a:ext uri="{FF2B5EF4-FFF2-40B4-BE49-F238E27FC236}">
                <a16:creationId xmlns:a16="http://schemas.microsoft.com/office/drawing/2014/main" id="{082027BF-A05E-4BBB-AC62-E4F52D63AF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914288" y="4222328"/>
            <a:ext cx="1785124" cy="288000"/>
          </a:xfrm>
        </p:spPr>
        <p:txBody>
          <a:bodyPr rtlCol="0"/>
          <a:lstStyle>
            <a:lvl1pPr marL="0" indent="0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6" name="テキスト プレースホルダー 15">
            <a:extLst>
              <a:ext uri="{FF2B5EF4-FFF2-40B4-BE49-F238E27FC236}">
                <a16:creationId xmlns:a16="http://schemas.microsoft.com/office/drawing/2014/main" id="{60850ADC-5F1A-46E8-9FF1-20984BF326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14438" y="4699407"/>
            <a:ext cx="1785124" cy="1307693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8" name="テキスト プレースホルダー 17">
            <a:extLst>
              <a:ext uri="{FF2B5EF4-FFF2-40B4-BE49-F238E27FC236}">
                <a16:creationId xmlns:a16="http://schemas.microsoft.com/office/drawing/2014/main" id="{A36EC0DD-DF7C-4528-B4E0-956CC4C45A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9338" y="4222328"/>
            <a:ext cx="1785124" cy="288000"/>
          </a:xfrm>
        </p:spPr>
        <p:txBody>
          <a:bodyPr rtlCol="0"/>
          <a:lstStyle>
            <a:lvl1pPr marL="0" indent="0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20" name="テキスト プレースホルダー 19">
            <a:extLst>
              <a:ext uri="{FF2B5EF4-FFF2-40B4-BE49-F238E27FC236}">
                <a16:creationId xmlns:a16="http://schemas.microsoft.com/office/drawing/2014/main" id="{B31E5A1A-85AF-4BC4-9723-254BB59B5A3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438" y="4699407"/>
            <a:ext cx="1785124" cy="1307693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22" name="テキスト プレースホルダー 21">
            <a:extLst>
              <a:ext uri="{FF2B5EF4-FFF2-40B4-BE49-F238E27FC236}">
                <a16:creationId xmlns:a16="http://schemas.microsoft.com/office/drawing/2014/main" id="{7876265F-E461-4542-AAD2-D879C7BE11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388" y="4222328"/>
            <a:ext cx="1785124" cy="288000"/>
          </a:xfrm>
        </p:spPr>
        <p:txBody>
          <a:bodyPr rtlCol="0"/>
          <a:lstStyle>
            <a:lvl1pPr marL="0" indent="0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24" name="テキスト プレースホルダー 23">
            <a:extLst>
              <a:ext uri="{FF2B5EF4-FFF2-40B4-BE49-F238E27FC236}">
                <a16:creationId xmlns:a16="http://schemas.microsoft.com/office/drawing/2014/main" id="{47126C52-CB79-436E-B0D2-FF44B1C13C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04438" y="4699407"/>
            <a:ext cx="1785124" cy="1307693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26" name="テキスト プレースホルダー 25">
            <a:extLst>
              <a:ext uri="{FF2B5EF4-FFF2-40B4-BE49-F238E27FC236}">
                <a16:creationId xmlns:a16="http://schemas.microsoft.com/office/drawing/2014/main" id="{A59B622B-6848-462F-BD9E-B77197AE3C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799438" y="4222328"/>
            <a:ext cx="1785124" cy="288000"/>
          </a:xfrm>
        </p:spPr>
        <p:txBody>
          <a:bodyPr rtlCol="0"/>
          <a:lstStyle>
            <a:lvl1pPr marL="0" indent="0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28" name="テキスト プレースホルダー 27">
            <a:extLst>
              <a:ext uri="{FF2B5EF4-FFF2-40B4-BE49-F238E27FC236}">
                <a16:creationId xmlns:a16="http://schemas.microsoft.com/office/drawing/2014/main" id="{A72188F1-FB33-4B07-A4D2-8766FEB269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99438" y="4699407"/>
            <a:ext cx="1785124" cy="1307693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30" name="図プレースホルダー 29">
            <a:extLst>
              <a:ext uri="{FF2B5EF4-FFF2-40B4-BE49-F238E27FC236}">
                <a16:creationId xmlns:a16="http://schemas.microsoft.com/office/drawing/2014/main" id="{CEE263FB-A4B6-4262-9E28-F5BE04D2762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94560" y="250200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32" name="図プレースホルダー 31">
            <a:extLst>
              <a:ext uri="{FF2B5EF4-FFF2-40B4-BE49-F238E27FC236}">
                <a16:creationId xmlns:a16="http://schemas.microsoft.com/office/drawing/2014/main" id="{882E5BE9-B6C6-40B9-8C58-232DCF46514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89610" y="250200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34" name="図プレースホルダー 33">
            <a:extLst>
              <a:ext uri="{FF2B5EF4-FFF2-40B4-BE49-F238E27FC236}">
                <a16:creationId xmlns:a16="http://schemas.microsoft.com/office/drawing/2014/main" id="{04B0B39C-CAA8-403A-9050-85F193E6823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84660" y="250200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36" name="図プレースホルダー 35">
            <a:extLst>
              <a:ext uri="{FF2B5EF4-FFF2-40B4-BE49-F238E27FC236}">
                <a16:creationId xmlns:a16="http://schemas.microsoft.com/office/drawing/2014/main" id="{0B046FAC-30FD-4FF9-99EF-8D0429015DD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379710" y="2502002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cxnSp>
        <p:nvCxnSpPr>
          <p:cNvPr id="23" name="直線​​コネクタ(S) 22">
            <a:extLst>
              <a:ext uri="{FF2B5EF4-FFF2-40B4-BE49-F238E27FC236}">
                <a16:creationId xmlns:a16="http://schemas.microsoft.com/office/drawing/2014/main" id="{8DD25A4B-413E-4F3B-A6B1-FB87ABA3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6162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​​コネクタ(S) 24">
            <a:extLst>
              <a:ext uri="{FF2B5EF4-FFF2-40B4-BE49-F238E27FC236}">
                <a16:creationId xmlns:a16="http://schemas.microsoft.com/office/drawing/2014/main" id="{297EC0C2-B526-47F7-B368-62FAF6AC5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49403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​​コネクタ(S) 26">
            <a:extLst>
              <a:ext uri="{FF2B5EF4-FFF2-40B4-BE49-F238E27FC236}">
                <a16:creationId xmlns:a16="http://schemas.microsoft.com/office/drawing/2014/main" id="{348E637F-ACCC-4022-8AE0-75FA2B0A9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72517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​​コネクタ(S) 28">
            <a:extLst>
              <a:ext uri="{FF2B5EF4-FFF2-40B4-BE49-F238E27FC236}">
                <a16:creationId xmlns:a16="http://schemas.microsoft.com/office/drawing/2014/main" id="{27372FDE-7F88-43EF-B037-C5C6B320C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9575800" y="1849213"/>
            <a:ext cx="0" cy="206238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6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図プレースホルダー 4">
            <a:extLst>
              <a:ext uri="{FF2B5EF4-FFF2-40B4-BE49-F238E27FC236}">
                <a16:creationId xmlns:a16="http://schemas.microsoft.com/office/drawing/2014/main" id="{F8F88439-2E2F-420C-B2D5-AC87C621BD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" y="108000"/>
            <a:ext cx="4348305" cy="6083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400" i="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 dirty="0"/>
              <a:t>ここに写真を挿入するか、またはドラッグ アンド ドロップする</a:t>
            </a:r>
          </a:p>
        </p:txBody>
      </p:sp>
      <p:sp>
        <p:nvSpPr>
          <p:cNvPr id="19" name="タイトル 4">
            <a:extLst>
              <a:ext uri="{FF2B5EF4-FFF2-40B4-BE49-F238E27FC236}">
                <a16:creationId xmlns:a16="http://schemas.microsoft.com/office/drawing/2014/main" id="{4BF8DEF3-C707-4695-8289-A7711DFC9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219329" y="2326579"/>
            <a:ext cx="6083250" cy="1646095"/>
          </a:xfrm>
          <a:gradFill>
            <a:gsLst>
              <a:gs pos="0">
                <a:schemeClr val="accent1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7800000" scaled="0"/>
          </a:gradFill>
        </p:spPr>
        <p:txBody>
          <a:bodyPr vert="horz" lIns="0" tIns="0" rIns="0" bIns="0" rtlCol="0" anchor="ctr">
            <a:noAutofit/>
          </a:bodyPr>
          <a:lstStyle>
            <a:lvl1pPr algn="ctr">
              <a:defRPr lang="en-ZA" cap="all" baseline="0" dirty="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marL="0" lvl="0" algn="ctr" rtl="0"/>
            <a:r>
              <a:rPr lang="ja-JP" altLang="en-US" noProof="0"/>
              <a:t>マスター タイトルの書式設定</a:t>
            </a:r>
            <a:endParaRPr lang="ja-JP" altLang="en-US" noProof="0" dirty="0"/>
          </a:p>
        </p:txBody>
      </p:sp>
      <p:sp>
        <p:nvSpPr>
          <p:cNvPr id="7" name="フッター プレースホルダー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smtClean="0"/>
              <a:pPr/>
              <a:t>‹#›</a:t>
            </a:fld>
            <a:endParaRPr lang="ja-JP" altLang="en-US" dirty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48E3EAD4-15D7-432A-8B0A-DC2D111A2E5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7401" y="4432795"/>
            <a:ext cx="1620000" cy="1019255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61C6E612-85D9-4ADF-89D8-C2A8144E16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27201" y="3955716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3" name="テキスト プレースホルダー 13">
            <a:extLst>
              <a:ext uri="{FF2B5EF4-FFF2-40B4-BE49-F238E27FC236}">
                <a16:creationId xmlns:a16="http://schemas.microsoft.com/office/drawing/2014/main" id="{85BE1C74-5612-4143-A6A0-9ABB2C58E9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13023" y="3955716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4" name="テキスト プレースホルダー 15">
            <a:extLst>
              <a:ext uri="{FF2B5EF4-FFF2-40B4-BE49-F238E27FC236}">
                <a16:creationId xmlns:a16="http://schemas.microsoft.com/office/drawing/2014/main" id="{80C5C49B-CF68-4827-B4F9-A6DC6C5581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13173" y="4432795"/>
            <a:ext cx="1620000" cy="1019255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15" name="テキスト プレースホルダー 17">
            <a:extLst>
              <a:ext uri="{FF2B5EF4-FFF2-40B4-BE49-F238E27FC236}">
                <a16:creationId xmlns:a16="http://schemas.microsoft.com/office/drawing/2014/main" id="{905B2A5F-2BE7-4B00-9E44-0DF572969F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98844" y="3955716"/>
            <a:ext cx="162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16" name="テキスト プレースホルダー 19">
            <a:extLst>
              <a:ext uri="{FF2B5EF4-FFF2-40B4-BE49-F238E27FC236}">
                <a16:creationId xmlns:a16="http://schemas.microsoft.com/office/drawing/2014/main" id="{4F40F98E-725D-4417-9E38-1835C92B82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98944" y="4432795"/>
            <a:ext cx="1620000" cy="1019255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20" name="図プレースホルダー 5">
            <a:extLst>
              <a:ext uri="{FF2B5EF4-FFF2-40B4-BE49-F238E27FC236}">
                <a16:creationId xmlns:a16="http://schemas.microsoft.com/office/drawing/2014/main" id="{7B357BCD-40B4-1345-BF04-D10DBCF97A8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26305" y="3069267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21" name="図プレースホルダー 29">
            <a:extLst>
              <a:ext uri="{FF2B5EF4-FFF2-40B4-BE49-F238E27FC236}">
                <a16:creationId xmlns:a16="http://schemas.microsoft.com/office/drawing/2014/main" id="{32327030-7B91-D540-BB8B-4FA022B2EB6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127" y="3069267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22" name="図プレースホルダー 31">
            <a:extLst>
              <a:ext uri="{FF2B5EF4-FFF2-40B4-BE49-F238E27FC236}">
                <a16:creationId xmlns:a16="http://schemas.microsoft.com/office/drawing/2014/main" id="{5013D7C3-E45B-144D-8A30-4272D8040D9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997948" y="3069267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cxnSp>
        <p:nvCxnSpPr>
          <p:cNvPr id="17" name="直線​​コネクタ(S) 16">
            <a:extLst>
              <a:ext uri="{FF2B5EF4-FFF2-40B4-BE49-F238E27FC236}">
                <a16:creationId xmlns:a16="http://schemas.microsoft.com/office/drawing/2014/main" id="{DCB492DF-015F-4763-8E2B-9FCAC5137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454775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​​コネクタ(S) 17">
            <a:extLst>
              <a:ext uri="{FF2B5EF4-FFF2-40B4-BE49-F238E27FC236}">
                <a16:creationId xmlns:a16="http://schemas.microsoft.com/office/drawing/2014/main" id="{E4C92078-CAC9-4E77-A670-543037FD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8350250" y="2570163"/>
            <a:ext cx="0" cy="2881887"/>
          </a:xfrm>
          <a:prstGeom prst="line">
            <a:avLst/>
          </a:prstGeom>
          <a:ln>
            <a:solidFill>
              <a:srgbClr val="DFA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487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箇条書き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長方形 13">
            <a:extLst>
              <a:ext uri="{FF2B5EF4-FFF2-40B4-BE49-F238E27FC236}">
                <a16:creationId xmlns:a16="http://schemas.microsoft.com/office/drawing/2014/main" id="{A945F115-22EA-452C-BEFF-B86EC6B0D0B2}"/>
              </a:ext>
            </a:extLst>
          </p:cNvPr>
          <p:cNvSpPr/>
          <p:nvPr userDrawn="1"/>
        </p:nvSpPr>
        <p:spPr>
          <a:xfrm>
            <a:off x="6677617" y="107999"/>
            <a:ext cx="5400000" cy="6084000"/>
          </a:xfrm>
          <a:prstGeom prst="rect">
            <a:avLst/>
          </a:prstGeom>
          <a:gradFill>
            <a:gsLst>
              <a:gs pos="3000">
                <a:schemeClr val="accent2">
                  <a:lumMod val="75000"/>
                </a:schemeClr>
              </a:gs>
              <a:gs pos="100000">
                <a:schemeClr val="accent3"/>
              </a:gs>
            </a:gsLst>
            <a:lin ang="4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16" name="グループ 15">
            <a:extLst>
              <a:ext uri="{FF2B5EF4-FFF2-40B4-BE49-F238E27FC236}">
                <a16:creationId xmlns:a16="http://schemas.microsoft.com/office/drawing/2014/main" id="{FCBD139D-0699-4BC5-B75A-A53F7BE6D9A6}"/>
              </a:ext>
            </a:extLst>
          </p:cNvPr>
          <p:cNvGrpSpPr/>
          <p:nvPr/>
        </p:nvGrpSpPr>
        <p:grpSpPr>
          <a:xfrm rot="4830719">
            <a:off x="6634200" y="724568"/>
            <a:ext cx="4776768" cy="4776768"/>
            <a:chOff x="2514599" y="1566862"/>
            <a:chExt cx="3810001" cy="3810001"/>
          </a:xfrm>
          <a:effectLst/>
          <a:scene3d>
            <a:camera prst="perspectiveHeroicExtremeLeftFacing"/>
            <a:lightRig rig="threePt" dir="t"/>
          </a:scene3d>
        </p:grpSpPr>
        <p:cxnSp>
          <p:nvCxnSpPr>
            <p:cNvPr id="20" name="直線​​コネクタ(S) 19">
              <a:extLst>
                <a:ext uri="{FF2B5EF4-FFF2-40B4-BE49-F238E27FC236}">
                  <a16:creationId xmlns:a16="http://schemas.microsoft.com/office/drawing/2014/main" id="{75EAAF49-5654-4DCE-84C0-E8336BC12BD4}"/>
                </a:ext>
              </a:extLst>
            </p:cNvPr>
            <p:cNvCxnSpPr/>
            <p:nvPr/>
          </p:nvCxnSpPr>
          <p:spPr>
            <a:xfrm>
              <a:off x="251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>
              <a:extLst>
                <a:ext uri="{FF2B5EF4-FFF2-40B4-BE49-F238E27FC236}">
                  <a16:creationId xmlns:a16="http://schemas.microsoft.com/office/drawing/2014/main" id="{D9401B41-6E13-4546-8AAC-2728F89FAF76}"/>
                </a:ext>
              </a:extLst>
            </p:cNvPr>
            <p:cNvCxnSpPr/>
            <p:nvPr/>
          </p:nvCxnSpPr>
          <p:spPr>
            <a:xfrm>
              <a:off x="2895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>
              <a:extLst>
                <a:ext uri="{FF2B5EF4-FFF2-40B4-BE49-F238E27FC236}">
                  <a16:creationId xmlns:a16="http://schemas.microsoft.com/office/drawing/2014/main" id="{B7A76080-8F75-4B32-9114-880C87646FE2}"/>
                </a:ext>
              </a:extLst>
            </p:cNvPr>
            <p:cNvCxnSpPr/>
            <p:nvPr/>
          </p:nvCxnSpPr>
          <p:spPr>
            <a:xfrm>
              <a:off x="3276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>
              <a:extLst>
                <a:ext uri="{FF2B5EF4-FFF2-40B4-BE49-F238E27FC236}">
                  <a16:creationId xmlns:a16="http://schemas.microsoft.com/office/drawing/2014/main" id="{BE2A1F8C-0406-4CB3-9869-26BA7E734D0F}"/>
                </a:ext>
              </a:extLst>
            </p:cNvPr>
            <p:cNvCxnSpPr/>
            <p:nvPr/>
          </p:nvCxnSpPr>
          <p:spPr>
            <a:xfrm>
              <a:off x="3657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>
              <a:extLst>
                <a:ext uri="{FF2B5EF4-FFF2-40B4-BE49-F238E27FC236}">
                  <a16:creationId xmlns:a16="http://schemas.microsoft.com/office/drawing/2014/main" id="{1C78EEFE-6C2B-4D69-B0E3-B2BF76325172}"/>
                </a:ext>
              </a:extLst>
            </p:cNvPr>
            <p:cNvCxnSpPr/>
            <p:nvPr/>
          </p:nvCxnSpPr>
          <p:spPr>
            <a:xfrm>
              <a:off x="4038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>
              <a:extLst>
                <a:ext uri="{FF2B5EF4-FFF2-40B4-BE49-F238E27FC236}">
                  <a16:creationId xmlns:a16="http://schemas.microsoft.com/office/drawing/2014/main" id="{43325AD3-62C5-4A8B-872A-F165A03A1635}"/>
                </a:ext>
              </a:extLst>
            </p:cNvPr>
            <p:cNvCxnSpPr/>
            <p:nvPr/>
          </p:nvCxnSpPr>
          <p:spPr>
            <a:xfrm>
              <a:off x="4419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​​コネクタ 25">
              <a:extLst>
                <a:ext uri="{FF2B5EF4-FFF2-40B4-BE49-F238E27FC236}">
                  <a16:creationId xmlns:a16="http://schemas.microsoft.com/office/drawing/2014/main" id="{9493D3B8-5A11-4C86-B38B-627413AAB973}"/>
                </a:ext>
              </a:extLst>
            </p:cNvPr>
            <p:cNvCxnSpPr/>
            <p:nvPr/>
          </p:nvCxnSpPr>
          <p:spPr>
            <a:xfrm>
              <a:off x="4800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​​コネクタ 26">
              <a:extLst>
                <a:ext uri="{FF2B5EF4-FFF2-40B4-BE49-F238E27FC236}">
                  <a16:creationId xmlns:a16="http://schemas.microsoft.com/office/drawing/2014/main" id="{81801A13-B692-41ED-AFEC-E95D85AE8016}"/>
                </a:ext>
              </a:extLst>
            </p:cNvPr>
            <p:cNvCxnSpPr/>
            <p:nvPr/>
          </p:nvCxnSpPr>
          <p:spPr>
            <a:xfrm>
              <a:off x="5181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線​​コネクタ(S) 27">
              <a:extLst>
                <a:ext uri="{FF2B5EF4-FFF2-40B4-BE49-F238E27FC236}">
                  <a16:creationId xmlns:a16="http://schemas.microsoft.com/office/drawing/2014/main" id="{28895529-45F9-4DF2-926F-48ACB4710FB8}"/>
                </a:ext>
              </a:extLst>
            </p:cNvPr>
            <p:cNvCxnSpPr/>
            <p:nvPr/>
          </p:nvCxnSpPr>
          <p:spPr>
            <a:xfrm>
              <a:off x="5562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​​コネクタ(S) 28">
              <a:extLst>
                <a:ext uri="{FF2B5EF4-FFF2-40B4-BE49-F238E27FC236}">
                  <a16:creationId xmlns:a16="http://schemas.microsoft.com/office/drawing/2014/main" id="{897502D6-D65B-4CA1-90E3-765715D26AF6}"/>
                </a:ext>
              </a:extLst>
            </p:cNvPr>
            <p:cNvCxnSpPr/>
            <p:nvPr/>
          </p:nvCxnSpPr>
          <p:spPr>
            <a:xfrm>
              <a:off x="5943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​​コネクタ(S) 29">
              <a:extLst>
                <a:ext uri="{FF2B5EF4-FFF2-40B4-BE49-F238E27FC236}">
                  <a16:creationId xmlns:a16="http://schemas.microsoft.com/office/drawing/2014/main" id="{522FCDB9-11E7-4962-A63D-DBBBE2AFE5FB}"/>
                </a:ext>
              </a:extLst>
            </p:cNvPr>
            <p:cNvCxnSpPr/>
            <p:nvPr/>
          </p:nvCxnSpPr>
          <p:spPr>
            <a:xfrm>
              <a:off x="6324600" y="1566862"/>
              <a:ext cx="0" cy="3809998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​​コネクタ(S) 30">
              <a:extLst>
                <a:ext uri="{FF2B5EF4-FFF2-40B4-BE49-F238E27FC236}">
                  <a16:creationId xmlns:a16="http://schemas.microsoft.com/office/drawing/2014/main" id="{AA5E4EA5-3CAD-4CBC-BDAA-2218A53D6A09}"/>
                </a:ext>
              </a:extLst>
            </p:cNvPr>
            <p:cNvCxnSpPr/>
            <p:nvPr/>
          </p:nvCxnSpPr>
          <p:spPr>
            <a:xfrm rot="5400000">
              <a:off x="4419598" y="-338136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​​コネクタ(S) 31">
              <a:extLst>
                <a:ext uri="{FF2B5EF4-FFF2-40B4-BE49-F238E27FC236}">
                  <a16:creationId xmlns:a16="http://schemas.microsoft.com/office/drawing/2014/main" id="{2B6971A7-8CB7-4298-84D5-AFC5ACB3E97C}"/>
                </a:ext>
              </a:extLst>
            </p:cNvPr>
            <p:cNvCxnSpPr/>
            <p:nvPr/>
          </p:nvCxnSpPr>
          <p:spPr>
            <a:xfrm rot="5400000">
              <a:off x="4419598" y="42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​​コネクタ(S) 32">
              <a:extLst>
                <a:ext uri="{FF2B5EF4-FFF2-40B4-BE49-F238E27FC236}">
                  <a16:creationId xmlns:a16="http://schemas.microsoft.com/office/drawing/2014/main" id="{23D783FA-8529-4E60-926E-CD074AF08F80}"/>
                </a:ext>
              </a:extLst>
            </p:cNvPr>
            <p:cNvCxnSpPr/>
            <p:nvPr/>
          </p:nvCxnSpPr>
          <p:spPr>
            <a:xfrm rot="5400000">
              <a:off x="4419598" y="423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​​コネクタ 33">
              <a:extLst>
                <a:ext uri="{FF2B5EF4-FFF2-40B4-BE49-F238E27FC236}">
                  <a16:creationId xmlns:a16="http://schemas.microsoft.com/office/drawing/2014/main" id="{CEEAF4AE-F667-4B32-BA58-C301ED6E8E15}"/>
                </a:ext>
              </a:extLst>
            </p:cNvPr>
            <p:cNvCxnSpPr/>
            <p:nvPr/>
          </p:nvCxnSpPr>
          <p:spPr>
            <a:xfrm rot="5400000">
              <a:off x="4419598" y="804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コネクタ 34">
              <a:extLst>
                <a:ext uri="{FF2B5EF4-FFF2-40B4-BE49-F238E27FC236}">
                  <a16:creationId xmlns:a16="http://schemas.microsoft.com/office/drawing/2014/main" id="{2B2D9C25-6081-4F9D-B4AC-59725F0DD9B3}"/>
                </a:ext>
              </a:extLst>
            </p:cNvPr>
            <p:cNvCxnSpPr/>
            <p:nvPr/>
          </p:nvCxnSpPr>
          <p:spPr>
            <a:xfrm rot="5400000">
              <a:off x="4419598" y="1185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線​​コネクタ(S) 35">
              <a:extLst>
                <a:ext uri="{FF2B5EF4-FFF2-40B4-BE49-F238E27FC236}">
                  <a16:creationId xmlns:a16="http://schemas.microsoft.com/office/drawing/2014/main" id="{52BF68F2-24DA-4128-9232-1F53DB96F072}"/>
                </a:ext>
              </a:extLst>
            </p:cNvPr>
            <p:cNvCxnSpPr/>
            <p:nvPr/>
          </p:nvCxnSpPr>
          <p:spPr>
            <a:xfrm rot="5400000">
              <a:off x="4419598" y="1566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線​​コネクタ(S) 36">
              <a:extLst>
                <a:ext uri="{FF2B5EF4-FFF2-40B4-BE49-F238E27FC236}">
                  <a16:creationId xmlns:a16="http://schemas.microsoft.com/office/drawing/2014/main" id="{9ECFB08D-85AF-471B-AD33-A0BBF6F266AC}"/>
                </a:ext>
              </a:extLst>
            </p:cNvPr>
            <p:cNvCxnSpPr/>
            <p:nvPr/>
          </p:nvCxnSpPr>
          <p:spPr>
            <a:xfrm rot="5400000">
              <a:off x="4419598" y="1947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線​​コネクタ(S) 37">
              <a:extLst>
                <a:ext uri="{FF2B5EF4-FFF2-40B4-BE49-F238E27FC236}">
                  <a16:creationId xmlns:a16="http://schemas.microsoft.com/office/drawing/2014/main" id="{E44B948A-1F29-4324-953B-E0D09728B752}"/>
                </a:ext>
              </a:extLst>
            </p:cNvPr>
            <p:cNvCxnSpPr/>
            <p:nvPr/>
          </p:nvCxnSpPr>
          <p:spPr>
            <a:xfrm rot="5400000">
              <a:off x="4419598" y="2328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線​​コネクタ(S) 38">
              <a:extLst>
                <a:ext uri="{FF2B5EF4-FFF2-40B4-BE49-F238E27FC236}">
                  <a16:creationId xmlns:a16="http://schemas.microsoft.com/office/drawing/2014/main" id="{C92E399E-43AF-4109-9D48-54C8E19777B3}"/>
                </a:ext>
              </a:extLst>
            </p:cNvPr>
            <p:cNvCxnSpPr/>
            <p:nvPr/>
          </p:nvCxnSpPr>
          <p:spPr>
            <a:xfrm rot="5400000">
              <a:off x="4419598" y="2709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線​​コネクタ(S) 39">
              <a:extLst>
                <a:ext uri="{FF2B5EF4-FFF2-40B4-BE49-F238E27FC236}">
                  <a16:creationId xmlns:a16="http://schemas.microsoft.com/office/drawing/2014/main" id="{AB01A614-15A0-4C2E-AB23-5989288BDFA9}"/>
                </a:ext>
              </a:extLst>
            </p:cNvPr>
            <p:cNvCxnSpPr/>
            <p:nvPr/>
          </p:nvCxnSpPr>
          <p:spPr>
            <a:xfrm rot="5400000">
              <a:off x="4419598" y="3090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線​​コネクタ(S) 40">
              <a:extLst>
                <a:ext uri="{FF2B5EF4-FFF2-40B4-BE49-F238E27FC236}">
                  <a16:creationId xmlns:a16="http://schemas.microsoft.com/office/drawing/2014/main" id="{B7CA8B13-21A9-4FD3-9002-18139B20E060}"/>
                </a:ext>
              </a:extLst>
            </p:cNvPr>
            <p:cNvCxnSpPr/>
            <p:nvPr/>
          </p:nvCxnSpPr>
          <p:spPr>
            <a:xfrm rot="5400000">
              <a:off x="4419598" y="3471864"/>
              <a:ext cx="0" cy="3809997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37617" y="2431804"/>
            <a:ext cx="4680000" cy="1994392"/>
          </a:xfrm>
          <a:noFill/>
        </p:spPr>
        <p:txBody>
          <a:bodyPr wrap="square" rtlCol="0">
            <a:spAutoFit/>
            <a:scene3d>
              <a:camera prst="perspectiveContrastingLeftFacing" fov="6300000">
                <a:rot lat="20400000" lon="1200000" rev="0"/>
              </a:camera>
              <a:lightRig rig="chilly" dir="t"/>
            </a:scene3d>
            <a:sp3d extrusionH="196850" contourW="25400" prstMaterial="dkEdge">
              <a:bevelT w="44450" h="38100" prst="coolSlant"/>
              <a:bevelB w="82550" h="38100" prst="coolSlant"/>
              <a:contourClr>
                <a:schemeClr val="accent1">
                  <a:lumMod val="20000"/>
                  <a:lumOff val="80000"/>
                </a:schemeClr>
              </a:contourClr>
            </a:sp3d>
          </a:bodyPr>
          <a:lstStyle>
            <a:lvl1pPr>
              <a:defRPr lang="en-ZA" sz="7200" b="1" spc="-600" dirty="0">
                <a:gradFill>
                  <a:gsLst>
                    <a:gs pos="29000">
                      <a:schemeClr val="accent2">
                        <a:lumMod val="50000"/>
                      </a:schemeClr>
                    </a:gs>
                    <a:gs pos="55000">
                      <a:srgbClr val="A9E0ED"/>
                    </a:gs>
                    <a:gs pos="55000">
                      <a:schemeClr val="accent1">
                        <a:lumMod val="60000"/>
                        <a:lumOff val="40000"/>
                      </a:schemeClr>
                    </a:gs>
                    <a:gs pos="76000">
                      <a:schemeClr val="bg1"/>
                    </a:gs>
                  </a:gsLst>
                  <a:lin ang="5400000" scaled="1"/>
                </a:gradFill>
                <a:effectLst>
                  <a:glow rad="152400">
                    <a:srgbClr val="BADEDA">
                      <a:alpha val="40000"/>
                    </a:srgbClr>
                  </a:glow>
                  <a:outerShdw blurRad="25400" dist="25400" dir="2400000" algn="tl" rotWithShape="0">
                    <a:srgbClr val="BADEDA"/>
                  </a:outerShdw>
                </a:effectLst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</a:lstStyle>
          <a:p>
            <a:pPr marL="0" lvl="0" rtl="0"/>
            <a:r>
              <a:rPr lang="ja-JP" altLang="en-US" noProof="0" dirty="0"/>
              <a:t>レトロ調タイトルを編集する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5922" y="5154839"/>
            <a:ext cx="4736077" cy="787411"/>
          </a:xfrm>
          <a:solidFill>
            <a:schemeClr val="tx1"/>
          </a:solidFill>
        </p:spPr>
        <p:txBody>
          <a:bodyPr vert="horz" lIns="180000" tIns="72000" rIns="180000" bIns="72000" rtlCol="0" anchor="ctr">
            <a:noAutofit/>
          </a:bodyPr>
          <a:lstStyle>
            <a:lvl1pPr algn="ctr">
              <a:defRPr lang="en-ZA" sz="1600" dirty="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Courier New" panose="02070309020205020404" pitchFamily="49" charset="0"/>
              </a:defRPr>
            </a:lvl1pPr>
          </a:lstStyle>
          <a:p>
            <a:pPr lvl="0" algn="ctr" rtl="0">
              <a:buNone/>
            </a:pPr>
            <a:r>
              <a:rPr lang="ja-JP" altLang="en-US" noProof="0"/>
              <a:t>マスター サブタイトルの書式設定</a:t>
            </a:r>
            <a:endParaRPr lang="ja-JP" altLang="en-US" noProof="0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491172A-F087-4B05-BBF5-B59D05196C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1849D9-E4F1-44D4-A304-70B21F3B3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45" name="コンテンツ プレースホルダー 2">
            <a:extLst>
              <a:ext uri="{FF2B5EF4-FFF2-40B4-BE49-F238E27FC236}">
                <a16:creationId xmlns:a16="http://schemas.microsoft.com/office/drawing/2014/main" id="{AA06333A-C124-4995-B25B-1D276C2235C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929447" y="1994192"/>
            <a:ext cx="216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266700" indent="0">
              <a:buFont typeface="Arial" panose="020B0604020202020204" pitchFamily="34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5429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8096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1076325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47" name="テキスト プレースホルダー 11">
            <a:extLst>
              <a:ext uri="{FF2B5EF4-FFF2-40B4-BE49-F238E27FC236}">
                <a16:creationId xmlns:a16="http://schemas.microsoft.com/office/drawing/2014/main" id="{D0AC3B9F-C3EB-4D0D-BE66-20D7DD20EA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9447" y="1517113"/>
            <a:ext cx="216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48" name="テキスト プレースホルダー 13">
            <a:extLst>
              <a:ext uri="{FF2B5EF4-FFF2-40B4-BE49-F238E27FC236}">
                <a16:creationId xmlns:a16="http://schemas.microsoft.com/office/drawing/2014/main" id="{E298DC35-E99A-4B45-94FA-51633D470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4472" y="1517113"/>
            <a:ext cx="216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49" name="テキスト プレースホルダー 15">
            <a:extLst>
              <a:ext uri="{FF2B5EF4-FFF2-40B4-BE49-F238E27FC236}">
                <a16:creationId xmlns:a16="http://schemas.microsoft.com/office/drawing/2014/main" id="{CB1F74CA-7077-4738-BFE9-E05E1690B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4472" y="1994192"/>
            <a:ext cx="216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50" name="テキスト プレースホルダー 17">
            <a:extLst>
              <a:ext uri="{FF2B5EF4-FFF2-40B4-BE49-F238E27FC236}">
                <a16:creationId xmlns:a16="http://schemas.microsoft.com/office/drawing/2014/main" id="{FC12520D-8D8F-419B-9EE1-5F67287E55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447" y="4446394"/>
            <a:ext cx="216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51" name="テキスト プレースホルダー 19">
            <a:extLst>
              <a:ext uri="{FF2B5EF4-FFF2-40B4-BE49-F238E27FC236}">
                <a16:creationId xmlns:a16="http://schemas.microsoft.com/office/drawing/2014/main" id="{F3980D03-4C43-475B-A285-BA1139706A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447" y="4923473"/>
            <a:ext cx="216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52" name="テキスト プレースホルダー 21">
            <a:extLst>
              <a:ext uri="{FF2B5EF4-FFF2-40B4-BE49-F238E27FC236}">
                <a16:creationId xmlns:a16="http://schemas.microsoft.com/office/drawing/2014/main" id="{54794606-10B0-4B0F-B3E1-16C51FA45F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24472" y="4446394"/>
            <a:ext cx="2160000" cy="288000"/>
          </a:xfrm>
        </p:spPr>
        <p:txBody>
          <a:bodyPr rtlCol="0"/>
          <a:lstStyle>
            <a:lvl1pPr marL="0" indent="0" algn="ctr">
              <a:buNone/>
              <a:defRPr sz="23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箇条書きのタイトル</a:t>
            </a:r>
          </a:p>
        </p:txBody>
      </p:sp>
      <p:sp>
        <p:nvSpPr>
          <p:cNvPr id="53" name="テキスト プレースホルダー 23">
            <a:extLst>
              <a:ext uri="{FF2B5EF4-FFF2-40B4-BE49-F238E27FC236}">
                <a16:creationId xmlns:a16="http://schemas.microsoft.com/office/drawing/2014/main" id="{E06D8694-0C24-4632-8BC3-F49FAFA380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4472" y="4923473"/>
            <a:ext cx="216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lvl="0" rtl="0"/>
            <a:r>
              <a:rPr lang="ja-JP" altLang="en-US" noProof="0" dirty="0"/>
              <a:t>箇条書きの内容</a:t>
            </a:r>
          </a:p>
        </p:txBody>
      </p:sp>
      <p:sp>
        <p:nvSpPr>
          <p:cNvPr id="42" name="図プレースホルダー 5">
            <a:extLst>
              <a:ext uri="{FF2B5EF4-FFF2-40B4-BE49-F238E27FC236}">
                <a16:creationId xmlns:a16="http://schemas.microsoft.com/office/drawing/2014/main" id="{641A20CB-0806-4E4D-A26A-E507CCD444D8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698551" y="536795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43" name="図プレースホルダー 29">
            <a:extLst>
              <a:ext uri="{FF2B5EF4-FFF2-40B4-BE49-F238E27FC236}">
                <a16:creationId xmlns:a16="http://schemas.microsoft.com/office/drawing/2014/main" id="{E7FE2AA6-DF38-784C-A5E4-CCC29BAC970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993576" y="536795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44" name="図プレースホルダー 5">
            <a:extLst>
              <a:ext uri="{FF2B5EF4-FFF2-40B4-BE49-F238E27FC236}">
                <a16:creationId xmlns:a16="http://schemas.microsoft.com/office/drawing/2014/main" id="{CAAAAF54-96C1-7249-9CC9-B114482106B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698551" y="3447303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>
                    <a:lumMod val="9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sp>
        <p:nvSpPr>
          <p:cNvPr id="57" name="図プレースホルダー 29">
            <a:extLst>
              <a:ext uri="{FF2B5EF4-FFF2-40B4-BE49-F238E27FC236}">
                <a16:creationId xmlns:a16="http://schemas.microsoft.com/office/drawing/2014/main" id="{96402660-D612-AE40-9894-BDA8C9034B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3993576" y="3447303"/>
            <a:ext cx="621792" cy="621792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dirty="0"/>
              <a:t>アイコンを挿入</a:t>
            </a:r>
          </a:p>
        </p:txBody>
      </p:sp>
      <p:cxnSp>
        <p:nvCxnSpPr>
          <p:cNvPr id="46" name="直線​​コネクタ(S) 45">
            <a:extLst>
              <a:ext uri="{FF2B5EF4-FFF2-40B4-BE49-F238E27FC236}">
                <a16:creationId xmlns:a16="http://schemas.microsoft.com/office/drawing/2014/main" id="{CDF7DB65-3C5B-4EDB-A955-ABBDB1E9B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473682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​​コネクタ(S) 53">
            <a:extLst>
              <a:ext uri="{FF2B5EF4-FFF2-40B4-BE49-F238E27FC236}">
                <a16:creationId xmlns:a16="http://schemas.microsoft.com/office/drawing/2014/main" id="{B94532BF-8ADC-4104-B50B-62223D310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164147" y="3429000"/>
            <a:ext cx="0" cy="2232601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04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長方形 3">
            <a:extLst>
              <a:ext uri="{FF2B5EF4-FFF2-40B4-BE49-F238E27FC236}">
                <a16:creationId xmlns:a16="http://schemas.microsoft.com/office/drawing/2014/main" id="{ADCF6BE8-6FC0-4B2E-8502-B24A8E5B2BF7}"/>
              </a:ext>
            </a:extLst>
          </p:cNvPr>
          <p:cNvSpPr/>
          <p:nvPr userDrawn="1"/>
        </p:nvSpPr>
        <p:spPr>
          <a:xfrm>
            <a:off x="0" y="6191250"/>
            <a:ext cx="121920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ja-JP" altLang="en-US" noProof="0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40000" cy="475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3008" y="6225974"/>
            <a:ext cx="4619149" cy="55721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kumimoji="1" lang="ja-JP" altLang="en-US" sz="1600" kern="1200" noProof="0" dirty="0" smtClean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dirty="0"/>
              <a:t>基礎から学ぶ　</a:t>
            </a:r>
            <a:r>
              <a:rPr lang="en-US" altLang="ja-JP" dirty="0"/>
              <a:t>Java</a:t>
            </a:r>
            <a:r>
              <a:rPr lang="ja-JP" altLang="en-US" dirty="0"/>
              <a:t>＋</a:t>
            </a:r>
            <a:r>
              <a:rPr lang="en-US" altLang="ja-JP" dirty="0"/>
              <a:t>Python</a:t>
            </a:r>
            <a:r>
              <a:rPr lang="ja-JP" altLang="en-US" dirty="0"/>
              <a:t>プログラミング実践科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88417" y="6243638"/>
            <a:ext cx="370573" cy="55721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7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B51A1E-902D-48AF-9020-955120F399B6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  <p:sp>
        <p:nvSpPr>
          <p:cNvPr id="7" name="フリーフォーム:図形 6">
            <a:extLst>
              <a:ext uri="{FF2B5EF4-FFF2-40B4-BE49-F238E27FC236}">
                <a16:creationId xmlns:a16="http://schemas.microsoft.com/office/drawing/2014/main" id="{12EA82FD-0EBA-44E1-8BA8-6DA38DEA7F36}"/>
              </a:ext>
            </a:extLst>
          </p:cNvPr>
          <p:cNvSpPr/>
          <p:nvPr userDrawn="1"/>
        </p:nvSpPr>
        <p:spPr>
          <a:xfrm>
            <a:off x="-2" y="-508000"/>
            <a:ext cx="12192002" cy="7365999"/>
          </a:xfrm>
          <a:custGeom>
            <a:avLst/>
            <a:gdLst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2084002 w 12207886"/>
              <a:gd name="connsiteY4" fmla="*/ 0 h 6858000"/>
              <a:gd name="connsiteX5" fmla="*/ 12192002 w 12207886"/>
              <a:gd name="connsiteY5" fmla="*/ 0 h 6858000"/>
              <a:gd name="connsiteX6" fmla="*/ 12192002 w 12207886"/>
              <a:gd name="connsiteY6" fmla="*/ 1 h 6858000"/>
              <a:gd name="connsiteX7" fmla="*/ 12207884 w 12207886"/>
              <a:gd name="connsiteY7" fmla="*/ 1 h 6858000"/>
              <a:gd name="connsiteX8" fmla="*/ 12207884 w 12207886"/>
              <a:gd name="connsiteY8" fmla="*/ 10800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207884 w 12207886"/>
              <a:gd name="connsiteY8" fmla="*/ 1 h 6858000"/>
              <a:gd name="connsiteX9" fmla="*/ 12192002 w 12207886"/>
              <a:gd name="connsiteY9" fmla="*/ 108001 h 6858000"/>
              <a:gd name="connsiteX10" fmla="*/ 12192002 w 12207886"/>
              <a:gd name="connsiteY10" fmla="*/ 6750000 h 6858000"/>
              <a:gd name="connsiteX11" fmla="*/ 12207886 w 12207886"/>
              <a:gd name="connsiteY11" fmla="*/ 6750000 h 6858000"/>
              <a:gd name="connsiteX12" fmla="*/ 12207886 w 12207886"/>
              <a:gd name="connsiteY12" fmla="*/ 6858000 h 6858000"/>
              <a:gd name="connsiteX13" fmla="*/ 12192002 w 12207886"/>
              <a:gd name="connsiteY13" fmla="*/ 6858000 h 6858000"/>
              <a:gd name="connsiteX14" fmla="*/ 12192002 w 12207886"/>
              <a:gd name="connsiteY14" fmla="*/ 6858000 h 6858000"/>
              <a:gd name="connsiteX15" fmla="*/ 12084002 w 12207886"/>
              <a:gd name="connsiteY15" fmla="*/ 6858000 h 6858000"/>
              <a:gd name="connsiteX16" fmla="*/ 12084002 w 12207886"/>
              <a:gd name="connsiteY16" fmla="*/ 6858000 h 6858000"/>
              <a:gd name="connsiteX17" fmla="*/ 108003 w 12207886"/>
              <a:gd name="connsiteY17" fmla="*/ 6858000 h 6858000"/>
              <a:gd name="connsiteX18" fmla="*/ 108003 w 12207886"/>
              <a:gd name="connsiteY18" fmla="*/ 6858000 h 6858000"/>
              <a:gd name="connsiteX19" fmla="*/ 3 w 12207886"/>
              <a:gd name="connsiteY19" fmla="*/ 6858000 h 6858000"/>
              <a:gd name="connsiteX20" fmla="*/ 3 w 12207886"/>
              <a:gd name="connsiteY20" fmla="*/ 6858000 h 6858000"/>
              <a:gd name="connsiteX21" fmla="*/ 1 w 12207886"/>
              <a:gd name="connsiteY21" fmla="*/ 6858000 h 6858000"/>
              <a:gd name="connsiteX22" fmla="*/ 1 w 12207886"/>
              <a:gd name="connsiteY22" fmla="*/ 6750000 h 6858000"/>
              <a:gd name="connsiteX23" fmla="*/ 3 w 12207886"/>
              <a:gd name="connsiteY23" fmla="*/ 6750000 h 6858000"/>
              <a:gd name="connsiteX24" fmla="*/ 3 w 12207886"/>
              <a:gd name="connsiteY24" fmla="*/ 108001 h 6858000"/>
              <a:gd name="connsiteX25" fmla="*/ 0 w 12207886"/>
              <a:gd name="connsiteY25" fmla="*/ 108001 h 6858000"/>
              <a:gd name="connsiteX26" fmla="*/ 0 w 12207886"/>
              <a:gd name="connsiteY26" fmla="*/ 1 h 6858000"/>
              <a:gd name="connsiteX27" fmla="*/ 3 w 12207886"/>
              <a:gd name="connsiteY27" fmla="*/ 1 h 6858000"/>
              <a:gd name="connsiteX28" fmla="*/ 3 w 12207886"/>
              <a:gd name="connsiteY28" fmla="*/ 0 h 6858000"/>
              <a:gd name="connsiteX29" fmla="*/ 108003 w 12207886"/>
              <a:gd name="connsiteY29" fmla="*/ 0 h 6858000"/>
              <a:gd name="connsiteX30" fmla="*/ 108003 w 12207886"/>
              <a:gd name="connsiteY30" fmla="*/ 1 h 6858000"/>
              <a:gd name="connsiteX31" fmla="*/ 12084002 w 12207886"/>
              <a:gd name="connsiteY31" fmla="*/ 1 h 6858000"/>
              <a:gd name="connsiteX32" fmla="*/ 12084002 w 12207886"/>
              <a:gd name="connsiteY32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108001 h 6858000"/>
              <a:gd name="connsiteX9" fmla="*/ 12192002 w 12207886"/>
              <a:gd name="connsiteY9" fmla="*/ 6750000 h 6858000"/>
              <a:gd name="connsiteX10" fmla="*/ 12207886 w 12207886"/>
              <a:gd name="connsiteY10" fmla="*/ 6750000 h 6858000"/>
              <a:gd name="connsiteX11" fmla="*/ 12207886 w 12207886"/>
              <a:gd name="connsiteY11" fmla="*/ 6858000 h 6858000"/>
              <a:gd name="connsiteX12" fmla="*/ 12192002 w 12207886"/>
              <a:gd name="connsiteY12" fmla="*/ 6858000 h 6858000"/>
              <a:gd name="connsiteX13" fmla="*/ 12192002 w 12207886"/>
              <a:gd name="connsiteY13" fmla="*/ 6858000 h 6858000"/>
              <a:gd name="connsiteX14" fmla="*/ 12084002 w 12207886"/>
              <a:gd name="connsiteY14" fmla="*/ 6858000 h 6858000"/>
              <a:gd name="connsiteX15" fmla="*/ 12084002 w 12207886"/>
              <a:gd name="connsiteY15" fmla="*/ 6858000 h 6858000"/>
              <a:gd name="connsiteX16" fmla="*/ 108003 w 12207886"/>
              <a:gd name="connsiteY16" fmla="*/ 6858000 h 6858000"/>
              <a:gd name="connsiteX17" fmla="*/ 108003 w 12207886"/>
              <a:gd name="connsiteY17" fmla="*/ 6858000 h 6858000"/>
              <a:gd name="connsiteX18" fmla="*/ 3 w 12207886"/>
              <a:gd name="connsiteY18" fmla="*/ 6858000 h 6858000"/>
              <a:gd name="connsiteX19" fmla="*/ 3 w 12207886"/>
              <a:gd name="connsiteY19" fmla="*/ 6858000 h 6858000"/>
              <a:gd name="connsiteX20" fmla="*/ 1 w 12207886"/>
              <a:gd name="connsiteY20" fmla="*/ 6858000 h 6858000"/>
              <a:gd name="connsiteX21" fmla="*/ 1 w 12207886"/>
              <a:gd name="connsiteY21" fmla="*/ 6750000 h 6858000"/>
              <a:gd name="connsiteX22" fmla="*/ 3 w 12207886"/>
              <a:gd name="connsiteY22" fmla="*/ 6750000 h 6858000"/>
              <a:gd name="connsiteX23" fmla="*/ 3 w 12207886"/>
              <a:gd name="connsiteY23" fmla="*/ 108001 h 6858000"/>
              <a:gd name="connsiteX24" fmla="*/ 0 w 12207886"/>
              <a:gd name="connsiteY24" fmla="*/ 108001 h 6858000"/>
              <a:gd name="connsiteX25" fmla="*/ 0 w 12207886"/>
              <a:gd name="connsiteY25" fmla="*/ 1 h 6858000"/>
              <a:gd name="connsiteX26" fmla="*/ 3 w 12207886"/>
              <a:gd name="connsiteY26" fmla="*/ 1 h 6858000"/>
              <a:gd name="connsiteX27" fmla="*/ 3 w 12207886"/>
              <a:gd name="connsiteY27" fmla="*/ 0 h 6858000"/>
              <a:gd name="connsiteX28" fmla="*/ 108003 w 12207886"/>
              <a:gd name="connsiteY28" fmla="*/ 0 h 6858000"/>
              <a:gd name="connsiteX29" fmla="*/ 108003 w 12207886"/>
              <a:gd name="connsiteY29" fmla="*/ 1 h 6858000"/>
              <a:gd name="connsiteX30" fmla="*/ 12084002 w 12207886"/>
              <a:gd name="connsiteY30" fmla="*/ 1 h 6858000"/>
              <a:gd name="connsiteX31" fmla="*/ 12084002 w 12207886"/>
              <a:gd name="connsiteY31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0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30" fmla="*/ 12084002 w 12207886"/>
              <a:gd name="connsiteY30" fmla="*/ 0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750000 h 6858000"/>
              <a:gd name="connsiteX10" fmla="*/ 12207886 w 12207886"/>
              <a:gd name="connsiteY10" fmla="*/ 6858000 h 6858000"/>
              <a:gd name="connsiteX11" fmla="*/ 12192002 w 12207886"/>
              <a:gd name="connsiteY11" fmla="*/ 6858000 h 6858000"/>
              <a:gd name="connsiteX12" fmla="*/ 12192002 w 12207886"/>
              <a:gd name="connsiteY12" fmla="*/ 6858000 h 6858000"/>
              <a:gd name="connsiteX13" fmla="*/ 12084002 w 12207886"/>
              <a:gd name="connsiteY13" fmla="*/ 6858000 h 6858000"/>
              <a:gd name="connsiteX14" fmla="*/ 12084002 w 12207886"/>
              <a:gd name="connsiteY14" fmla="*/ 6858000 h 6858000"/>
              <a:gd name="connsiteX15" fmla="*/ 108003 w 12207886"/>
              <a:gd name="connsiteY15" fmla="*/ 6858000 h 6858000"/>
              <a:gd name="connsiteX16" fmla="*/ 108003 w 12207886"/>
              <a:gd name="connsiteY16" fmla="*/ 6858000 h 6858000"/>
              <a:gd name="connsiteX17" fmla="*/ 3 w 12207886"/>
              <a:gd name="connsiteY17" fmla="*/ 6858000 h 6858000"/>
              <a:gd name="connsiteX18" fmla="*/ 3 w 12207886"/>
              <a:gd name="connsiteY18" fmla="*/ 6858000 h 6858000"/>
              <a:gd name="connsiteX19" fmla="*/ 1 w 12207886"/>
              <a:gd name="connsiteY19" fmla="*/ 6858000 h 6858000"/>
              <a:gd name="connsiteX20" fmla="*/ 1 w 12207886"/>
              <a:gd name="connsiteY20" fmla="*/ 6750000 h 6858000"/>
              <a:gd name="connsiteX21" fmla="*/ 3 w 12207886"/>
              <a:gd name="connsiteY21" fmla="*/ 6750000 h 6858000"/>
              <a:gd name="connsiteX22" fmla="*/ 3 w 12207886"/>
              <a:gd name="connsiteY22" fmla="*/ 108001 h 6858000"/>
              <a:gd name="connsiteX23" fmla="*/ 0 w 12207886"/>
              <a:gd name="connsiteY23" fmla="*/ 108001 h 6858000"/>
              <a:gd name="connsiteX24" fmla="*/ 0 w 12207886"/>
              <a:gd name="connsiteY24" fmla="*/ 1 h 6858000"/>
              <a:gd name="connsiteX25" fmla="*/ 3 w 12207886"/>
              <a:gd name="connsiteY25" fmla="*/ 1 h 6858000"/>
              <a:gd name="connsiteX26" fmla="*/ 3 w 12207886"/>
              <a:gd name="connsiteY26" fmla="*/ 0 h 6858000"/>
              <a:gd name="connsiteX27" fmla="*/ 108003 w 12207886"/>
              <a:gd name="connsiteY27" fmla="*/ 0 h 6858000"/>
              <a:gd name="connsiteX28" fmla="*/ 108003 w 12207886"/>
              <a:gd name="connsiteY28" fmla="*/ 1 h 6858000"/>
              <a:gd name="connsiteX29" fmla="*/ 12084002 w 12207886"/>
              <a:gd name="connsiteY29" fmla="*/ 1 h 6858000"/>
              <a:gd name="connsiteX0" fmla="*/ 108003 w 12207886"/>
              <a:gd name="connsiteY0" fmla="*/ 108001 h 6858000"/>
              <a:gd name="connsiteX1" fmla="*/ 108003 w 12207886"/>
              <a:gd name="connsiteY1" fmla="*/ 6750000 h 6858000"/>
              <a:gd name="connsiteX2" fmla="*/ 12084002 w 12207886"/>
              <a:gd name="connsiteY2" fmla="*/ 6750000 h 6858000"/>
              <a:gd name="connsiteX3" fmla="*/ 12084002 w 12207886"/>
              <a:gd name="connsiteY3" fmla="*/ 108001 h 6858000"/>
              <a:gd name="connsiteX4" fmla="*/ 108003 w 12207886"/>
              <a:gd name="connsiteY4" fmla="*/ 108001 h 6858000"/>
              <a:gd name="connsiteX5" fmla="*/ 12084002 w 12207886"/>
              <a:gd name="connsiteY5" fmla="*/ 1 h 6858000"/>
              <a:gd name="connsiteX6" fmla="*/ 12192002 w 12207886"/>
              <a:gd name="connsiteY6" fmla="*/ 0 h 6858000"/>
              <a:gd name="connsiteX7" fmla="*/ 12192002 w 12207886"/>
              <a:gd name="connsiteY7" fmla="*/ 1 h 6858000"/>
              <a:gd name="connsiteX8" fmla="*/ 12192002 w 12207886"/>
              <a:gd name="connsiteY8" fmla="*/ 6750000 h 6858000"/>
              <a:gd name="connsiteX9" fmla="*/ 12207886 w 12207886"/>
              <a:gd name="connsiteY9" fmla="*/ 6858000 h 6858000"/>
              <a:gd name="connsiteX10" fmla="*/ 12192002 w 12207886"/>
              <a:gd name="connsiteY10" fmla="*/ 6858000 h 6858000"/>
              <a:gd name="connsiteX11" fmla="*/ 12192002 w 12207886"/>
              <a:gd name="connsiteY11" fmla="*/ 6858000 h 6858000"/>
              <a:gd name="connsiteX12" fmla="*/ 12084002 w 12207886"/>
              <a:gd name="connsiteY12" fmla="*/ 6858000 h 6858000"/>
              <a:gd name="connsiteX13" fmla="*/ 12084002 w 12207886"/>
              <a:gd name="connsiteY13" fmla="*/ 6858000 h 6858000"/>
              <a:gd name="connsiteX14" fmla="*/ 108003 w 12207886"/>
              <a:gd name="connsiteY14" fmla="*/ 6858000 h 6858000"/>
              <a:gd name="connsiteX15" fmla="*/ 108003 w 12207886"/>
              <a:gd name="connsiteY15" fmla="*/ 6858000 h 6858000"/>
              <a:gd name="connsiteX16" fmla="*/ 3 w 12207886"/>
              <a:gd name="connsiteY16" fmla="*/ 6858000 h 6858000"/>
              <a:gd name="connsiteX17" fmla="*/ 3 w 12207886"/>
              <a:gd name="connsiteY17" fmla="*/ 6858000 h 6858000"/>
              <a:gd name="connsiteX18" fmla="*/ 1 w 12207886"/>
              <a:gd name="connsiteY18" fmla="*/ 6858000 h 6858000"/>
              <a:gd name="connsiteX19" fmla="*/ 1 w 12207886"/>
              <a:gd name="connsiteY19" fmla="*/ 6750000 h 6858000"/>
              <a:gd name="connsiteX20" fmla="*/ 3 w 12207886"/>
              <a:gd name="connsiteY20" fmla="*/ 6750000 h 6858000"/>
              <a:gd name="connsiteX21" fmla="*/ 3 w 12207886"/>
              <a:gd name="connsiteY21" fmla="*/ 108001 h 6858000"/>
              <a:gd name="connsiteX22" fmla="*/ 0 w 12207886"/>
              <a:gd name="connsiteY22" fmla="*/ 108001 h 6858000"/>
              <a:gd name="connsiteX23" fmla="*/ 0 w 12207886"/>
              <a:gd name="connsiteY23" fmla="*/ 1 h 6858000"/>
              <a:gd name="connsiteX24" fmla="*/ 3 w 12207886"/>
              <a:gd name="connsiteY24" fmla="*/ 1 h 6858000"/>
              <a:gd name="connsiteX25" fmla="*/ 3 w 12207886"/>
              <a:gd name="connsiteY25" fmla="*/ 0 h 6858000"/>
              <a:gd name="connsiteX26" fmla="*/ 108003 w 12207886"/>
              <a:gd name="connsiteY26" fmla="*/ 0 h 6858000"/>
              <a:gd name="connsiteX27" fmla="*/ 108003 w 12207886"/>
              <a:gd name="connsiteY27" fmla="*/ 1 h 6858000"/>
              <a:gd name="connsiteX28" fmla="*/ 12084002 w 12207886"/>
              <a:gd name="connsiteY28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750000 h 6858000"/>
              <a:gd name="connsiteX9" fmla="*/ 12192002 w 12192002"/>
              <a:gd name="connsiteY9" fmla="*/ 6858000 h 6858000"/>
              <a:gd name="connsiteX10" fmla="*/ 12192002 w 12192002"/>
              <a:gd name="connsiteY10" fmla="*/ 6858000 h 6858000"/>
              <a:gd name="connsiteX11" fmla="*/ 12084002 w 12192002"/>
              <a:gd name="connsiteY11" fmla="*/ 6858000 h 6858000"/>
              <a:gd name="connsiteX12" fmla="*/ 12084002 w 12192002"/>
              <a:gd name="connsiteY12" fmla="*/ 6858000 h 6858000"/>
              <a:gd name="connsiteX13" fmla="*/ 108003 w 12192002"/>
              <a:gd name="connsiteY13" fmla="*/ 6858000 h 6858000"/>
              <a:gd name="connsiteX14" fmla="*/ 108003 w 12192002"/>
              <a:gd name="connsiteY14" fmla="*/ 6858000 h 6858000"/>
              <a:gd name="connsiteX15" fmla="*/ 3 w 12192002"/>
              <a:gd name="connsiteY15" fmla="*/ 6858000 h 6858000"/>
              <a:gd name="connsiteX16" fmla="*/ 3 w 12192002"/>
              <a:gd name="connsiteY16" fmla="*/ 6858000 h 6858000"/>
              <a:gd name="connsiteX17" fmla="*/ 1 w 12192002"/>
              <a:gd name="connsiteY17" fmla="*/ 6858000 h 6858000"/>
              <a:gd name="connsiteX18" fmla="*/ 1 w 12192002"/>
              <a:gd name="connsiteY18" fmla="*/ 6750000 h 6858000"/>
              <a:gd name="connsiteX19" fmla="*/ 3 w 12192002"/>
              <a:gd name="connsiteY19" fmla="*/ 6750000 h 6858000"/>
              <a:gd name="connsiteX20" fmla="*/ 3 w 12192002"/>
              <a:gd name="connsiteY20" fmla="*/ 108001 h 6858000"/>
              <a:gd name="connsiteX21" fmla="*/ 0 w 12192002"/>
              <a:gd name="connsiteY21" fmla="*/ 108001 h 6858000"/>
              <a:gd name="connsiteX22" fmla="*/ 0 w 12192002"/>
              <a:gd name="connsiteY22" fmla="*/ 1 h 6858000"/>
              <a:gd name="connsiteX23" fmla="*/ 3 w 12192002"/>
              <a:gd name="connsiteY23" fmla="*/ 1 h 6858000"/>
              <a:gd name="connsiteX24" fmla="*/ 3 w 12192002"/>
              <a:gd name="connsiteY24" fmla="*/ 0 h 6858000"/>
              <a:gd name="connsiteX25" fmla="*/ 108003 w 12192002"/>
              <a:gd name="connsiteY25" fmla="*/ 0 h 6858000"/>
              <a:gd name="connsiteX26" fmla="*/ 108003 w 12192002"/>
              <a:gd name="connsiteY26" fmla="*/ 1 h 6858000"/>
              <a:gd name="connsiteX27" fmla="*/ 12084002 w 12192002"/>
              <a:gd name="connsiteY27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2084002 w 12192002"/>
              <a:gd name="connsiteY11" fmla="*/ 6858000 h 6858000"/>
              <a:gd name="connsiteX12" fmla="*/ 108003 w 12192002"/>
              <a:gd name="connsiteY12" fmla="*/ 6858000 h 6858000"/>
              <a:gd name="connsiteX13" fmla="*/ 108003 w 12192002"/>
              <a:gd name="connsiteY13" fmla="*/ 6858000 h 6858000"/>
              <a:gd name="connsiteX14" fmla="*/ 3 w 12192002"/>
              <a:gd name="connsiteY14" fmla="*/ 6858000 h 6858000"/>
              <a:gd name="connsiteX15" fmla="*/ 3 w 12192002"/>
              <a:gd name="connsiteY15" fmla="*/ 6858000 h 6858000"/>
              <a:gd name="connsiteX16" fmla="*/ 1 w 12192002"/>
              <a:gd name="connsiteY16" fmla="*/ 6858000 h 6858000"/>
              <a:gd name="connsiteX17" fmla="*/ 1 w 12192002"/>
              <a:gd name="connsiteY17" fmla="*/ 6750000 h 6858000"/>
              <a:gd name="connsiteX18" fmla="*/ 3 w 12192002"/>
              <a:gd name="connsiteY18" fmla="*/ 6750000 h 6858000"/>
              <a:gd name="connsiteX19" fmla="*/ 3 w 12192002"/>
              <a:gd name="connsiteY19" fmla="*/ 108001 h 6858000"/>
              <a:gd name="connsiteX20" fmla="*/ 0 w 12192002"/>
              <a:gd name="connsiteY20" fmla="*/ 108001 h 6858000"/>
              <a:gd name="connsiteX21" fmla="*/ 0 w 12192002"/>
              <a:gd name="connsiteY21" fmla="*/ 1 h 6858000"/>
              <a:gd name="connsiteX22" fmla="*/ 3 w 12192002"/>
              <a:gd name="connsiteY22" fmla="*/ 1 h 6858000"/>
              <a:gd name="connsiteX23" fmla="*/ 3 w 12192002"/>
              <a:gd name="connsiteY23" fmla="*/ 0 h 6858000"/>
              <a:gd name="connsiteX24" fmla="*/ 108003 w 12192002"/>
              <a:gd name="connsiteY24" fmla="*/ 0 h 6858000"/>
              <a:gd name="connsiteX25" fmla="*/ 108003 w 12192002"/>
              <a:gd name="connsiteY25" fmla="*/ 1 h 6858000"/>
              <a:gd name="connsiteX26" fmla="*/ 12084002 w 12192002"/>
              <a:gd name="connsiteY26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2084002 w 12192002"/>
              <a:gd name="connsiteY10" fmla="*/ 6858000 h 6858000"/>
              <a:gd name="connsiteX11" fmla="*/ 108003 w 12192002"/>
              <a:gd name="connsiteY11" fmla="*/ 6858000 h 6858000"/>
              <a:gd name="connsiteX12" fmla="*/ 108003 w 12192002"/>
              <a:gd name="connsiteY12" fmla="*/ 6858000 h 6858000"/>
              <a:gd name="connsiteX13" fmla="*/ 3 w 12192002"/>
              <a:gd name="connsiteY13" fmla="*/ 6858000 h 6858000"/>
              <a:gd name="connsiteX14" fmla="*/ 3 w 12192002"/>
              <a:gd name="connsiteY14" fmla="*/ 6858000 h 6858000"/>
              <a:gd name="connsiteX15" fmla="*/ 1 w 12192002"/>
              <a:gd name="connsiteY15" fmla="*/ 6858000 h 6858000"/>
              <a:gd name="connsiteX16" fmla="*/ 1 w 12192002"/>
              <a:gd name="connsiteY16" fmla="*/ 6750000 h 6858000"/>
              <a:gd name="connsiteX17" fmla="*/ 3 w 12192002"/>
              <a:gd name="connsiteY17" fmla="*/ 6750000 h 6858000"/>
              <a:gd name="connsiteX18" fmla="*/ 3 w 12192002"/>
              <a:gd name="connsiteY18" fmla="*/ 108001 h 6858000"/>
              <a:gd name="connsiteX19" fmla="*/ 0 w 12192002"/>
              <a:gd name="connsiteY19" fmla="*/ 108001 h 6858000"/>
              <a:gd name="connsiteX20" fmla="*/ 0 w 12192002"/>
              <a:gd name="connsiteY20" fmla="*/ 1 h 6858000"/>
              <a:gd name="connsiteX21" fmla="*/ 3 w 12192002"/>
              <a:gd name="connsiteY21" fmla="*/ 1 h 6858000"/>
              <a:gd name="connsiteX22" fmla="*/ 3 w 12192002"/>
              <a:gd name="connsiteY22" fmla="*/ 0 h 6858000"/>
              <a:gd name="connsiteX23" fmla="*/ 108003 w 12192002"/>
              <a:gd name="connsiteY23" fmla="*/ 0 h 6858000"/>
              <a:gd name="connsiteX24" fmla="*/ 108003 w 12192002"/>
              <a:gd name="connsiteY24" fmla="*/ 1 h 6858000"/>
              <a:gd name="connsiteX25" fmla="*/ 12084002 w 12192002"/>
              <a:gd name="connsiteY25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108003 w 12192002"/>
              <a:gd name="connsiteY11" fmla="*/ 6858000 h 6858000"/>
              <a:gd name="connsiteX12" fmla="*/ 3 w 12192002"/>
              <a:gd name="connsiteY12" fmla="*/ 6858000 h 6858000"/>
              <a:gd name="connsiteX13" fmla="*/ 3 w 12192002"/>
              <a:gd name="connsiteY13" fmla="*/ 6858000 h 6858000"/>
              <a:gd name="connsiteX14" fmla="*/ 1 w 12192002"/>
              <a:gd name="connsiteY14" fmla="*/ 6858000 h 6858000"/>
              <a:gd name="connsiteX15" fmla="*/ 1 w 12192002"/>
              <a:gd name="connsiteY15" fmla="*/ 6750000 h 6858000"/>
              <a:gd name="connsiteX16" fmla="*/ 3 w 12192002"/>
              <a:gd name="connsiteY16" fmla="*/ 6750000 h 6858000"/>
              <a:gd name="connsiteX17" fmla="*/ 3 w 12192002"/>
              <a:gd name="connsiteY17" fmla="*/ 108001 h 6858000"/>
              <a:gd name="connsiteX18" fmla="*/ 0 w 12192002"/>
              <a:gd name="connsiteY18" fmla="*/ 108001 h 6858000"/>
              <a:gd name="connsiteX19" fmla="*/ 0 w 12192002"/>
              <a:gd name="connsiteY19" fmla="*/ 1 h 6858000"/>
              <a:gd name="connsiteX20" fmla="*/ 3 w 12192002"/>
              <a:gd name="connsiteY20" fmla="*/ 1 h 6858000"/>
              <a:gd name="connsiteX21" fmla="*/ 3 w 12192002"/>
              <a:gd name="connsiteY21" fmla="*/ 0 h 6858000"/>
              <a:gd name="connsiteX22" fmla="*/ 108003 w 12192002"/>
              <a:gd name="connsiteY22" fmla="*/ 0 h 6858000"/>
              <a:gd name="connsiteX23" fmla="*/ 108003 w 12192002"/>
              <a:gd name="connsiteY23" fmla="*/ 1 h 6858000"/>
              <a:gd name="connsiteX24" fmla="*/ 12084002 w 12192002"/>
              <a:gd name="connsiteY24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6750000 h 6858000"/>
              <a:gd name="connsiteX16" fmla="*/ 3 w 12192002"/>
              <a:gd name="connsiteY16" fmla="*/ 108001 h 6858000"/>
              <a:gd name="connsiteX17" fmla="*/ 0 w 12192002"/>
              <a:gd name="connsiteY17" fmla="*/ 108001 h 6858000"/>
              <a:gd name="connsiteX18" fmla="*/ 0 w 12192002"/>
              <a:gd name="connsiteY18" fmla="*/ 1 h 6858000"/>
              <a:gd name="connsiteX19" fmla="*/ 3 w 12192002"/>
              <a:gd name="connsiteY19" fmla="*/ 1 h 6858000"/>
              <a:gd name="connsiteX20" fmla="*/ 3 w 12192002"/>
              <a:gd name="connsiteY20" fmla="*/ 0 h 6858000"/>
              <a:gd name="connsiteX21" fmla="*/ 108003 w 12192002"/>
              <a:gd name="connsiteY21" fmla="*/ 0 h 6858000"/>
              <a:gd name="connsiteX22" fmla="*/ 108003 w 12192002"/>
              <a:gd name="connsiteY22" fmla="*/ 1 h 6858000"/>
              <a:gd name="connsiteX23" fmla="*/ 12084002 w 12192002"/>
              <a:gd name="connsiteY23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108003 w 12192002"/>
              <a:gd name="connsiteY10" fmla="*/ 6858000 h 6858000"/>
              <a:gd name="connsiteX11" fmla="*/ 3 w 12192002"/>
              <a:gd name="connsiteY11" fmla="*/ 6858000 h 6858000"/>
              <a:gd name="connsiteX12" fmla="*/ 3 w 12192002"/>
              <a:gd name="connsiteY12" fmla="*/ 6858000 h 6858000"/>
              <a:gd name="connsiteX13" fmla="*/ 1 w 12192002"/>
              <a:gd name="connsiteY13" fmla="*/ 6858000 h 6858000"/>
              <a:gd name="connsiteX14" fmla="*/ 1 w 12192002"/>
              <a:gd name="connsiteY14" fmla="*/ 6750000 h 6858000"/>
              <a:gd name="connsiteX15" fmla="*/ 3 w 12192002"/>
              <a:gd name="connsiteY15" fmla="*/ 108001 h 6858000"/>
              <a:gd name="connsiteX16" fmla="*/ 0 w 12192002"/>
              <a:gd name="connsiteY16" fmla="*/ 108001 h 6858000"/>
              <a:gd name="connsiteX17" fmla="*/ 0 w 12192002"/>
              <a:gd name="connsiteY17" fmla="*/ 1 h 6858000"/>
              <a:gd name="connsiteX18" fmla="*/ 3 w 12192002"/>
              <a:gd name="connsiteY18" fmla="*/ 1 h 6858000"/>
              <a:gd name="connsiteX19" fmla="*/ 3 w 12192002"/>
              <a:gd name="connsiteY19" fmla="*/ 0 h 6858000"/>
              <a:gd name="connsiteX20" fmla="*/ 108003 w 12192002"/>
              <a:gd name="connsiteY20" fmla="*/ 0 h 6858000"/>
              <a:gd name="connsiteX21" fmla="*/ 108003 w 12192002"/>
              <a:gd name="connsiteY21" fmla="*/ 1 h 6858000"/>
              <a:gd name="connsiteX22" fmla="*/ 12084002 w 12192002"/>
              <a:gd name="connsiteY22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1 w 12192002"/>
              <a:gd name="connsiteY13" fmla="*/ 6750000 h 6858000"/>
              <a:gd name="connsiteX14" fmla="*/ 3 w 12192002"/>
              <a:gd name="connsiteY14" fmla="*/ 108001 h 6858000"/>
              <a:gd name="connsiteX15" fmla="*/ 0 w 12192002"/>
              <a:gd name="connsiteY15" fmla="*/ 108001 h 6858000"/>
              <a:gd name="connsiteX16" fmla="*/ 0 w 12192002"/>
              <a:gd name="connsiteY16" fmla="*/ 1 h 6858000"/>
              <a:gd name="connsiteX17" fmla="*/ 3 w 12192002"/>
              <a:gd name="connsiteY17" fmla="*/ 1 h 6858000"/>
              <a:gd name="connsiteX18" fmla="*/ 3 w 12192002"/>
              <a:gd name="connsiteY18" fmla="*/ 0 h 6858000"/>
              <a:gd name="connsiteX19" fmla="*/ 108003 w 12192002"/>
              <a:gd name="connsiteY19" fmla="*/ 0 h 6858000"/>
              <a:gd name="connsiteX20" fmla="*/ 108003 w 12192002"/>
              <a:gd name="connsiteY20" fmla="*/ 1 h 6858000"/>
              <a:gd name="connsiteX21" fmla="*/ 12084002 w 12192002"/>
              <a:gd name="connsiteY21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08001 h 6858000"/>
              <a:gd name="connsiteX15" fmla="*/ 0 w 12192002"/>
              <a:gd name="connsiteY15" fmla="*/ 1 h 6858000"/>
              <a:gd name="connsiteX16" fmla="*/ 3 w 12192002"/>
              <a:gd name="connsiteY16" fmla="*/ 1 h 6858000"/>
              <a:gd name="connsiteX17" fmla="*/ 3 w 12192002"/>
              <a:gd name="connsiteY17" fmla="*/ 0 h 6858000"/>
              <a:gd name="connsiteX18" fmla="*/ 108003 w 12192002"/>
              <a:gd name="connsiteY18" fmla="*/ 0 h 6858000"/>
              <a:gd name="connsiteX19" fmla="*/ 108003 w 12192002"/>
              <a:gd name="connsiteY19" fmla="*/ 1 h 6858000"/>
              <a:gd name="connsiteX20" fmla="*/ 12084002 w 12192002"/>
              <a:gd name="connsiteY20" fmla="*/ 1 h 6858000"/>
              <a:gd name="connsiteX0" fmla="*/ 108003 w 12192002"/>
              <a:gd name="connsiteY0" fmla="*/ 108001 h 6858000"/>
              <a:gd name="connsiteX1" fmla="*/ 108003 w 12192002"/>
              <a:gd name="connsiteY1" fmla="*/ 6750000 h 6858000"/>
              <a:gd name="connsiteX2" fmla="*/ 12084002 w 12192002"/>
              <a:gd name="connsiteY2" fmla="*/ 6750000 h 6858000"/>
              <a:gd name="connsiteX3" fmla="*/ 12084002 w 12192002"/>
              <a:gd name="connsiteY3" fmla="*/ 108001 h 6858000"/>
              <a:gd name="connsiteX4" fmla="*/ 108003 w 12192002"/>
              <a:gd name="connsiteY4" fmla="*/ 108001 h 6858000"/>
              <a:gd name="connsiteX5" fmla="*/ 12084002 w 12192002"/>
              <a:gd name="connsiteY5" fmla="*/ 1 h 6858000"/>
              <a:gd name="connsiteX6" fmla="*/ 12192002 w 12192002"/>
              <a:gd name="connsiteY6" fmla="*/ 0 h 6858000"/>
              <a:gd name="connsiteX7" fmla="*/ 12192002 w 12192002"/>
              <a:gd name="connsiteY7" fmla="*/ 1 h 6858000"/>
              <a:gd name="connsiteX8" fmla="*/ 12192002 w 12192002"/>
              <a:gd name="connsiteY8" fmla="*/ 6858000 h 6858000"/>
              <a:gd name="connsiteX9" fmla="*/ 12192002 w 12192002"/>
              <a:gd name="connsiteY9" fmla="*/ 6858000 h 6858000"/>
              <a:gd name="connsiteX10" fmla="*/ 3 w 12192002"/>
              <a:gd name="connsiteY10" fmla="*/ 6858000 h 6858000"/>
              <a:gd name="connsiteX11" fmla="*/ 3 w 12192002"/>
              <a:gd name="connsiteY11" fmla="*/ 6858000 h 6858000"/>
              <a:gd name="connsiteX12" fmla="*/ 1 w 12192002"/>
              <a:gd name="connsiteY12" fmla="*/ 6858000 h 6858000"/>
              <a:gd name="connsiteX13" fmla="*/ 3 w 12192002"/>
              <a:gd name="connsiteY13" fmla="*/ 108001 h 6858000"/>
              <a:gd name="connsiteX14" fmla="*/ 0 w 12192002"/>
              <a:gd name="connsiteY14" fmla="*/ 1 h 6858000"/>
              <a:gd name="connsiteX15" fmla="*/ 3 w 12192002"/>
              <a:gd name="connsiteY15" fmla="*/ 1 h 6858000"/>
              <a:gd name="connsiteX16" fmla="*/ 3 w 12192002"/>
              <a:gd name="connsiteY16" fmla="*/ 0 h 6858000"/>
              <a:gd name="connsiteX17" fmla="*/ 108003 w 12192002"/>
              <a:gd name="connsiteY17" fmla="*/ 0 h 6858000"/>
              <a:gd name="connsiteX18" fmla="*/ 108003 w 12192002"/>
              <a:gd name="connsiteY18" fmla="*/ 1 h 6858000"/>
              <a:gd name="connsiteX19" fmla="*/ 12084002 w 12192002"/>
              <a:gd name="connsiteY19" fmla="*/ 1 h 6858000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08003 w 12192002"/>
              <a:gd name="connsiteY17" fmla="*/ 508000 h 7365999"/>
              <a:gd name="connsiteX18" fmla="*/ 12084002 w 12192002"/>
              <a:gd name="connsiteY18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08003 w 12192002"/>
              <a:gd name="connsiteY16" fmla="*/ 507999 h 7365999"/>
              <a:gd name="connsiteX17" fmla="*/ 12084002 w 12192002"/>
              <a:gd name="connsiteY17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12084002 w 12192002"/>
              <a:gd name="connsiteY5" fmla="*/ 508000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  <a:gd name="connsiteX16" fmla="*/ 12084002 w 12192002"/>
              <a:gd name="connsiteY16" fmla="*/ 508000 h 7365999"/>
              <a:gd name="connsiteX0" fmla="*/ 108003 w 12192002"/>
              <a:gd name="connsiteY0" fmla="*/ 616000 h 7365999"/>
              <a:gd name="connsiteX1" fmla="*/ 108003 w 12192002"/>
              <a:gd name="connsiteY1" fmla="*/ 7257999 h 7365999"/>
              <a:gd name="connsiteX2" fmla="*/ 12084002 w 12192002"/>
              <a:gd name="connsiteY2" fmla="*/ 7257999 h 7365999"/>
              <a:gd name="connsiteX3" fmla="*/ 12084002 w 12192002"/>
              <a:gd name="connsiteY3" fmla="*/ 616000 h 7365999"/>
              <a:gd name="connsiteX4" fmla="*/ 108003 w 12192002"/>
              <a:gd name="connsiteY4" fmla="*/ 616000 h 7365999"/>
              <a:gd name="connsiteX5" fmla="*/ 3 w 12192002"/>
              <a:gd name="connsiteY5" fmla="*/ 507999 h 7365999"/>
              <a:gd name="connsiteX6" fmla="*/ 12192002 w 12192002"/>
              <a:gd name="connsiteY6" fmla="*/ 507999 h 7365999"/>
              <a:gd name="connsiteX7" fmla="*/ 12192002 w 12192002"/>
              <a:gd name="connsiteY7" fmla="*/ 508000 h 7365999"/>
              <a:gd name="connsiteX8" fmla="*/ 12192002 w 12192002"/>
              <a:gd name="connsiteY8" fmla="*/ 7365999 h 7365999"/>
              <a:gd name="connsiteX9" fmla="*/ 12192002 w 12192002"/>
              <a:gd name="connsiteY9" fmla="*/ 7365999 h 7365999"/>
              <a:gd name="connsiteX10" fmla="*/ 3 w 12192002"/>
              <a:gd name="connsiteY10" fmla="*/ 7365999 h 7365999"/>
              <a:gd name="connsiteX11" fmla="*/ 3 w 12192002"/>
              <a:gd name="connsiteY11" fmla="*/ 7365999 h 7365999"/>
              <a:gd name="connsiteX12" fmla="*/ 1 w 12192002"/>
              <a:gd name="connsiteY12" fmla="*/ 7365999 h 7365999"/>
              <a:gd name="connsiteX13" fmla="*/ 0 w 12192002"/>
              <a:gd name="connsiteY13" fmla="*/ 508000 h 7365999"/>
              <a:gd name="connsiteX14" fmla="*/ 3 w 12192002"/>
              <a:gd name="connsiteY14" fmla="*/ 508000 h 7365999"/>
              <a:gd name="connsiteX15" fmla="*/ 3 w 12192002"/>
              <a:gd name="connsiteY15" fmla="*/ 507999 h 7365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2" h="7365999">
                <a:moveTo>
                  <a:pt x="108003" y="616000"/>
                </a:moveTo>
                <a:lnTo>
                  <a:pt x="108003" y="7257999"/>
                </a:lnTo>
                <a:lnTo>
                  <a:pt x="12084002" y="7257999"/>
                </a:lnTo>
                <a:lnTo>
                  <a:pt x="12084002" y="616000"/>
                </a:lnTo>
                <a:lnTo>
                  <a:pt x="108003" y="616000"/>
                </a:lnTo>
                <a:close/>
                <a:moveTo>
                  <a:pt x="3" y="507999"/>
                </a:moveTo>
                <a:lnTo>
                  <a:pt x="12192002" y="507999"/>
                </a:lnTo>
                <a:lnTo>
                  <a:pt x="12192002" y="508000"/>
                </a:lnTo>
                <a:lnTo>
                  <a:pt x="12192002" y="7365999"/>
                </a:lnTo>
                <a:lnTo>
                  <a:pt x="12192002" y="7365999"/>
                </a:lnTo>
                <a:lnTo>
                  <a:pt x="3" y="7365999"/>
                </a:lnTo>
                <a:lnTo>
                  <a:pt x="3" y="7365999"/>
                </a:lnTo>
                <a:lnTo>
                  <a:pt x="1" y="7365999"/>
                </a:lnTo>
                <a:cubicBezTo>
                  <a:pt x="1" y="6222999"/>
                  <a:pt x="0" y="1651000"/>
                  <a:pt x="0" y="508000"/>
                </a:cubicBezTo>
                <a:cubicBezTo>
                  <a:pt x="0" y="-635000"/>
                  <a:pt x="2" y="508000"/>
                  <a:pt x="3" y="508000"/>
                </a:cubicBezTo>
                <a:lnTo>
                  <a:pt x="3" y="50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76" r:id="rId4"/>
    <p:sldLayoutId id="2147483675" r:id="rId5"/>
    <p:sldLayoutId id="214748365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68" r:id="rId13"/>
    <p:sldLayoutId id="2147483669" r:id="rId14"/>
    <p:sldLayoutId id="2147483661" r:id="rId15"/>
    <p:sldLayoutId id="2147483652" r:id="rId16"/>
    <p:sldLayoutId id="2147483656" r:id="rId17"/>
    <p:sldLayoutId id="2147483670" r:id="rId18"/>
    <p:sldLayoutId id="2147483671" r:id="rId19"/>
    <p:sldLayoutId id="2147483672" r:id="rId20"/>
    <p:sldLayoutId id="2147483673" r:id="rId21"/>
    <p:sldLayoutId id="2147483657" r:id="rId22"/>
    <p:sldLayoutId id="2147483654" r:id="rId23"/>
    <p:sldLayoutId id="2147483674" r:id="rId24"/>
    <p:sldLayoutId id="2147483677" r:id="rId25"/>
    <p:sldLayoutId id="2147483678" r:id="rId26"/>
    <p:sldLayoutId id="2147483667" r:id="rId27"/>
    <p:sldLayoutId id="2147483679" r:id="rId28"/>
    <p:sldLayoutId id="2147483680" r:id="rId29"/>
    <p:sldLayoutId id="2147483681" r:id="rId30"/>
    <p:sldLayoutId id="2147483655" r:id="rId3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18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Arial" panose="020B0604020202020204" pitchFamily="34" charset="0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Arial" panose="020B0604020202020204" pitchFamily="34" charset="0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Arial" panose="020B0604020202020204" pitchFamily="34" charset="0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Arial" panose="020B0604020202020204" pitchFamily="34" charset="0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svg"/><Relationship Id="rId11" Type="http://schemas.openxmlformats.org/officeDocument/2006/relationships/image" Target="../media/image14.sv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svg"/><Relationship Id="rId9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svg"/><Relationship Id="rId3" Type="http://schemas.openxmlformats.org/officeDocument/2006/relationships/image" Target="../media/image18.jpeg"/><Relationship Id="rId7" Type="http://schemas.openxmlformats.org/officeDocument/2006/relationships/image" Target="../media/image22.sv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156D9ED-18D0-4775-A311-5577F3B2E8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altLang="ja-JP" smtClean="0"/>
              <a:pPr/>
              <a:t>1</a:t>
            </a:fld>
            <a:endParaRPr lang="ja-JP" altLang="en-US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0CCE132F-F70A-43D6-B14B-D18119173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703" y="594634"/>
            <a:ext cx="11340000" cy="1820870"/>
          </a:xfrm>
        </p:spPr>
        <p:txBody>
          <a:bodyPr/>
          <a:lstStyle/>
          <a:p>
            <a:r>
              <a:rPr lang="ja-JP" altLang="en-US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エニアグラムを使った</a:t>
            </a:r>
            <a:br>
              <a:rPr lang="en-US" altLang="ja-JP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en-US" altLang="ja-JP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“</a:t>
            </a:r>
            <a:r>
              <a:rPr lang="ja-JP" altLang="en-US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本当の自分の性格がわかる</a:t>
            </a:r>
            <a:r>
              <a:rPr lang="en-US" altLang="ja-JP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”</a:t>
            </a:r>
            <a:br>
              <a:rPr lang="en-US" altLang="ja-JP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ja-JP" altLang="en-US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性格診断テスト</a:t>
            </a:r>
            <a:endParaRPr kumimoji="1" lang="ja-JP" altLang="en-US" dirty="0">
              <a:ln w="0">
                <a:solidFill>
                  <a:schemeClr val="accent1">
                    <a:lumMod val="75000"/>
                  </a:schemeClr>
                </a:solidFill>
              </a:ln>
              <a:solidFill>
                <a:schemeClr val="bg1">
                  <a:lumMod val="6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C100D7A-A66D-4817-B9A8-1CB95DEF5656}"/>
              </a:ext>
            </a:extLst>
          </p:cNvPr>
          <p:cNvSpPr txBox="1"/>
          <p:nvPr/>
        </p:nvSpPr>
        <p:spPr>
          <a:xfrm>
            <a:off x="2372138" y="3273287"/>
            <a:ext cx="8017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8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このアプリケーションは自己理解を深めるために開発されたものである。</a:t>
            </a:r>
            <a:br>
              <a:rPr lang="en-US" altLang="ja-JP" sz="1800" b="1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18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適性がありそうな職業や職業とのかかわり方を考えてみよう。</a:t>
            </a:r>
            <a:endParaRPr lang="ja-JP" altLang="en-US" sz="1800" b="1" noProof="1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ja-JP" altLang="en-US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タイトル 2">
            <a:extLst>
              <a:ext uri="{FF2B5EF4-FFF2-40B4-BE49-F238E27FC236}">
                <a16:creationId xmlns:a16="http://schemas.microsoft.com/office/drawing/2014/main" id="{91B28062-5C12-435A-9D04-5BE9A74ECB76}"/>
              </a:ext>
            </a:extLst>
          </p:cNvPr>
          <p:cNvSpPr txBox="1">
            <a:spLocks/>
          </p:cNvSpPr>
          <p:nvPr/>
        </p:nvSpPr>
        <p:spPr>
          <a:xfrm>
            <a:off x="8763757" y="5478620"/>
            <a:ext cx="3008243" cy="7209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B</a:t>
            </a:r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グループ　発表</a:t>
            </a:r>
            <a:endParaRPr lang="ja-JP" altLang="en-US" dirty="0">
              <a:ln w="0">
                <a:solidFill>
                  <a:schemeClr val="accent1">
                    <a:lumMod val="75000"/>
                  </a:schemeClr>
                </a:solidFill>
              </a:ln>
              <a:solidFill>
                <a:schemeClr val="bg1">
                  <a:lumMod val="6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465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03E3D-9A7B-4373-AB70-09027A4FA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プレゼンテーション概要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5C3A38C-9207-47BC-A844-F54E89AEE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sz="2000" b="1" dirty="0"/>
              <a:t>開発の目的</a:t>
            </a:r>
            <a:endParaRPr kumimoji="1" lang="en-US" altLang="ja-JP" sz="2000" b="1" dirty="0"/>
          </a:p>
          <a:p>
            <a:r>
              <a:rPr lang="ja-JP" altLang="en-US" sz="2000" b="1" dirty="0"/>
              <a:t>構造</a:t>
            </a:r>
            <a:endParaRPr kumimoji="1" lang="en-US" altLang="ja-JP" sz="2000" b="1" dirty="0"/>
          </a:p>
          <a:p>
            <a:r>
              <a:rPr lang="ja-JP" altLang="en-US" sz="2000" b="1" dirty="0"/>
              <a:t>操作説明</a:t>
            </a:r>
            <a:endParaRPr kumimoji="1" lang="en-US" altLang="ja-JP" sz="2000" b="1" dirty="0"/>
          </a:p>
          <a:p>
            <a:r>
              <a:rPr lang="ja-JP" altLang="en-US" sz="2000" b="1" dirty="0"/>
              <a:t>苦労したところや工夫したところ</a:t>
            </a:r>
            <a:endParaRPr lang="en-US" altLang="ja-JP" sz="2000" b="1" dirty="0"/>
          </a:p>
          <a:p>
            <a:r>
              <a:rPr lang="ja-JP" altLang="en-US" sz="2000" b="1" dirty="0"/>
              <a:t>質疑応答</a:t>
            </a:r>
            <a:endParaRPr lang="en-US" altLang="ja-JP" sz="2000" b="1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F6A2D3-5952-4695-9696-D1E68A9F2B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altLang="ja-JP" noProof="0" smtClean="0"/>
              <a:pPr/>
              <a:t>2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4628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4EEDA1C-BB12-45AD-8976-B245AD9387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1982" y="23536"/>
            <a:ext cx="4161313" cy="969166"/>
          </a:xfrm>
        </p:spPr>
        <p:txBody>
          <a:bodyPr vert="horz" lIns="0" tIns="0" rIns="0" bIns="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lang="ja-JP" altLang="en-US" sz="32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  <a:cs typeface="+mj-cs"/>
              </a:rPr>
              <a:t>開発の目的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E331BF-8B1D-4C80-A3F7-56EB13CEB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656" y="1692412"/>
            <a:ext cx="4935131" cy="1736588"/>
          </a:xfrm>
        </p:spPr>
        <p:txBody>
          <a:bodyPr rtlCol="0"/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000" dirty="0"/>
              <a:t>エニアグラムを使った自己分析で本当の自分、知らなかった自分を発見し、</a:t>
            </a:r>
            <a:r>
              <a:rPr lang="ja-JP" altLang="en-US" sz="2000" dirty="0">
                <a:solidFill>
                  <a:srgbClr val="231815"/>
                </a:solidFill>
                <a:latin typeface="ヒラギノ角ゴ Pro W3"/>
              </a:rPr>
              <a:t>自己</a:t>
            </a:r>
            <a:r>
              <a:rPr lang="ja-JP" altLang="en-US" sz="2000" b="0" i="0" dirty="0">
                <a:solidFill>
                  <a:srgbClr val="231815"/>
                </a:solidFill>
                <a:effectLst/>
                <a:latin typeface="ヒラギノ角ゴ Pro W3"/>
              </a:rPr>
              <a:t>理解を深める。</a:t>
            </a:r>
          </a:p>
          <a:p>
            <a:pPr algn="l">
              <a:buFont typeface="Wingdings" panose="05000000000000000000" pitchFamily="2" charset="2"/>
              <a:buChar char="l"/>
            </a:pPr>
            <a:r>
              <a:rPr lang="ja-JP" altLang="en-US" sz="2000" b="0" i="0" dirty="0">
                <a:solidFill>
                  <a:srgbClr val="231815"/>
                </a:solidFill>
                <a:effectLst/>
                <a:latin typeface="ヒラギノ角ゴ Pro W3"/>
              </a:rPr>
              <a:t>自分の武器となる価値観や強みを発見し</a:t>
            </a:r>
            <a:br>
              <a:rPr lang="en-US" altLang="ja-JP" sz="2000" dirty="0">
                <a:solidFill>
                  <a:srgbClr val="231815"/>
                </a:solidFill>
                <a:latin typeface="ヒラギノ角ゴ Pro W3"/>
              </a:rPr>
            </a:br>
            <a:r>
              <a:rPr lang="ja-JP" altLang="en-US" sz="2000" b="0" i="0" dirty="0">
                <a:solidFill>
                  <a:srgbClr val="231815"/>
                </a:solidFill>
                <a:effectLst/>
                <a:latin typeface="ヒラギノ角ゴ Pro W3"/>
              </a:rPr>
              <a:t>マッチした企業を見つけることができる。</a:t>
            </a:r>
            <a:endParaRPr lang="en-US" altLang="ja-JP" sz="2000" b="0" i="0" dirty="0">
              <a:solidFill>
                <a:srgbClr val="231815"/>
              </a:solidFill>
              <a:effectLst/>
              <a:latin typeface="ヒラギノ角ゴ Pro W3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000" b="0" i="0" dirty="0">
                <a:solidFill>
                  <a:srgbClr val="231815"/>
                </a:solidFill>
                <a:effectLst/>
                <a:latin typeface="ヒラギノ角ゴ Pro W3"/>
              </a:rPr>
              <a:t>履歴書や面接での自己</a:t>
            </a:r>
            <a:r>
              <a:rPr lang="en-US" altLang="ja-JP" sz="2000" b="0" i="0" dirty="0">
                <a:solidFill>
                  <a:srgbClr val="231815"/>
                </a:solidFill>
                <a:effectLst/>
                <a:latin typeface="ヒラギノ角ゴ Pro W3"/>
              </a:rPr>
              <a:t>PR</a:t>
            </a:r>
            <a:r>
              <a:rPr lang="ja-JP" altLang="en-US" sz="2000" b="0" i="0" dirty="0">
                <a:solidFill>
                  <a:srgbClr val="231815"/>
                </a:solidFill>
                <a:effectLst/>
                <a:latin typeface="ヒラギノ角ゴ Pro W3"/>
              </a:rPr>
              <a:t>に活用</a:t>
            </a:r>
            <a:r>
              <a:rPr lang="ja-JP" altLang="en-US" sz="2000" dirty="0">
                <a:solidFill>
                  <a:srgbClr val="231815"/>
                </a:solidFill>
                <a:latin typeface="ヒラギノ角ゴ Pro W3"/>
              </a:rPr>
              <a:t>できる。</a:t>
            </a:r>
            <a:endParaRPr lang="en-US" altLang="ja-JP" sz="2000" dirty="0">
              <a:solidFill>
                <a:srgbClr val="231815"/>
              </a:solidFill>
              <a:latin typeface="ヒラギノ角ゴ Pro W3"/>
            </a:endParaRPr>
          </a:p>
          <a:p>
            <a:pPr marL="0" indent="0" algn="l">
              <a:buNone/>
            </a:pPr>
            <a:br>
              <a:rPr lang="en-US" altLang="ja-JP" sz="2000" b="0" i="0" dirty="0">
                <a:solidFill>
                  <a:srgbClr val="231815"/>
                </a:solidFill>
                <a:effectLst/>
                <a:latin typeface="ヒラギノ角ゴ Pro W3"/>
              </a:rPr>
            </a:br>
            <a:endParaRPr lang="en-US" altLang="ja-JP" sz="2000" b="0" i="0" dirty="0">
              <a:solidFill>
                <a:srgbClr val="231815"/>
              </a:solidFill>
              <a:effectLst/>
              <a:latin typeface="ヒラギノ角ゴ Pro W3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CDB8D5-A871-44D7-937A-31DA23DECD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pPr rtl="0"/>
              <a:t>3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グラフィック 4" descr="頭の中の脳">
            <a:extLst>
              <a:ext uri="{FF2B5EF4-FFF2-40B4-BE49-F238E27FC236}">
                <a16:creationId xmlns:a16="http://schemas.microsoft.com/office/drawing/2014/main" id="{8AF0679D-7A38-4035-807F-5F55251AB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1" y="399422"/>
            <a:ext cx="910716" cy="910716"/>
          </a:xfrm>
          <a:prstGeom prst="rect">
            <a:avLst/>
          </a:prstGeom>
        </p:spPr>
      </p:pic>
      <p:pic>
        <p:nvPicPr>
          <p:cNvPr id="8" name="グラフィック 3" descr="電球">
            <a:extLst>
              <a:ext uri="{FF2B5EF4-FFF2-40B4-BE49-F238E27FC236}">
                <a16:creationId xmlns:a16="http://schemas.microsoft.com/office/drawing/2014/main" id="{5F89E507-F519-4DF4-BE8B-8D28DD30B0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627784" y="508119"/>
            <a:ext cx="910715" cy="910715"/>
          </a:xfrm>
          <a:prstGeom prst="rect">
            <a:avLst/>
          </a:prstGeom>
        </p:spPr>
      </p:pic>
      <p:pic>
        <p:nvPicPr>
          <p:cNvPr id="10" name="グラフィック 4" descr="男女">
            <a:extLst>
              <a:ext uri="{FF2B5EF4-FFF2-40B4-BE49-F238E27FC236}">
                <a16:creationId xmlns:a16="http://schemas.microsoft.com/office/drawing/2014/main" id="{5ACA4E81-A65F-4BAC-9861-1ADECA5D60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24763" y="5173204"/>
            <a:ext cx="963424" cy="963424"/>
          </a:xfrm>
          <a:prstGeom prst="rect">
            <a:avLst/>
          </a:prstGeom>
        </p:spPr>
      </p:pic>
      <p:pic>
        <p:nvPicPr>
          <p:cNvPr id="25" name="図プレースホルダー 24">
            <a:extLst>
              <a:ext uri="{FF2B5EF4-FFF2-40B4-BE49-F238E27FC236}">
                <a16:creationId xmlns:a16="http://schemas.microsoft.com/office/drawing/2014/main" id="{D4CED385-2B21-428C-818B-5E85F757AB5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9"/>
          <a:srcRect t="8059" b="8059"/>
          <a:stretch>
            <a:fillRect/>
          </a:stretch>
        </p:blipFill>
        <p:spPr/>
      </p:pic>
      <p:pic>
        <p:nvPicPr>
          <p:cNvPr id="28" name="グラフィック 4" descr="頭の中の脳">
            <a:extLst>
              <a:ext uri="{FF2B5EF4-FFF2-40B4-BE49-F238E27FC236}">
                <a16:creationId xmlns:a16="http://schemas.microsoft.com/office/drawing/2014/main" id="{2E16CF6B-BF79-4A33-99A5-67435B82D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10354818" y="4978619"/>
            <a:ext cx="745132" cy="745132"/>
          </a:xfrm>
          <a:prstGeom prst="rect">
            <a:avLst/>
          </a:prstGeom>
        </p:spPr>
      </p:pic>
      <p:pic>
        <p:nvPicPr>
          <p:cNvPr id="31" name="図プレースホルダー 27" descr="ネットワーク アイコン">
            <a:extLst>
              <a:ext uri="{FF2B5EF4-FFF2-40B4-BE49-F238E27FC236}">
                <a16:creationId xmlns:a16="http://schemas.microsoft.com/office/drawing/2014/main" id="{A1E60A34-D2CF-492E-ABA8-DCA4F3BD0096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59" r="59"/>
          <a:stretch>
            <a:fillRect/>
          </a:stretch>
        </p:blipFill>
        <p:spPr>
          <a:xfrm>
            <a:off x="10300788" y="296384"/>
            <a:ext cx="426596" cy="426596"/>
          </a:xfrm>
          <a:prstGeom prst="rect">
            <a:avLst/>
          </a:prstGeom>
        </p:spPr>
      </p:pic>
      <p:pic>
        <p:nvPicPr>
          <p:cNvPr id="33" name="図プレースホルダー 27" descr="ネットワーク アイコン">
            <a:extLst>
              <a:ext uri="{FF2B5EF4-FFF2-40B4-BE49-F238E27FC236}">
                <a16:creationId xmlns:a16="http://schemas.microsoft.com/office/drawing/2014/main" id="{78B52B13-3B74-48FF-B709-5D28CF847F0B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59" r="59"/>
          <a:stretch>
            <a:fillRect/>
          </a:stretch>
        </p:blipFill>
        <p:spPr>
          <a:xfrm>
            <a:off x="11239034" y="2333611"/>
            <a:ext cx="426596" cy="426596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D9C51F7-87DA-4ED1-B37D-A232EBE7A86F}"/>
              </a:ext>
            </a:extLst>
          </p:cNvPr>
          <p:cNvSpPr txBox="1"/>
          <p:nvPr/>
        </p:nvSpPr>
        <p:spPr>
          <a:xfrm>
            <a:off x="7094708" y="2298542"/>
            <a:ext cx="32601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2400" b="1" dirty="0">
                <a:solidFill>
                  <a:schemeClr val="bg1"/>
                </a:solidFill>
                <a:latin typeface="ヒラギノ角ゴ Pro W3"/>
              </a:rPr>
              <a:t>自己分析とは？？</a:t>
            </a:r>
            <a:endParaRPr lang="ja-JP" altLang="en-US" sz="2400" b="1" dirty="0">
              <a:solidFill>
                <a:schemeClr val="bg1"/>
              </a:solidFill>
            </a:endParaRPr>
          </a:p>
        </p:txBody>
      </p:sp>
      <p:sp>
        <p:nvSpPr>
          <p:cNvPr id="15" name="テキスト プレースホルダー 5">
            <a:extLst>
              <a:ext uri="{FF2B5EF4-FFF2-40B4-BE49-F238E27FC236}">
                <a16:creationId xmlns:a16="http://schemas.microsoft.com/office/drawing/2014/main" id="{5C24F7F3-DC56-4EE0-9AE6-DA63633F0215}"/>
              </a:ext>
            </a:extLst>
          </p:cNvPr>
          <p:cNvSpPr txBox="1">
            <a:spLocks/>
          </p:cNvSpPr>
          <p:nvPr/>
        </p:nvSpPr>
        <p:spPr>
          <a:xfrm>
            <a:off x="332034" y="4377090"/>
            <a:ext cx="7726098" cy="2301875"/>
          </a:xfrm>
          <a:prstGeom prst="rect">
            <a:avLst/>
          </a:prstGeom>
        </p:spPr>
        <p:txBody>
          <a:bodyPr rtlCol="0"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ビジネスシーンでの注目度も高まり</a:t>
            </a:r>
            <a:br>
              <a:rPr lang="en-US" altLang="ja-JP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ゼネラル・モーターズや</a:t>
            </a:r>
            <a:r>
              <a:rPr lang="en-US" altLang="ja-JP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AT&amp;T</a:t>
            </a: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などの</a:t>
            </a:r>
            <a:br>
              <a:rPr lang="en-US" altLang="ja-JP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大企業でも採用されている。</a:t>
            </a:r>
            <a:endParaRPr lang="en-US" altLang="ja-JP" sz="2000" noProof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このアプリケーションは、名前と診断結果が保存される仕組みになっており、</a:t>
            </a:r>
            <a:br>
              <a:rPr lang="en-US" altLang="ja-JP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ja-JP" altLang="en-US" sz="2000" noProof="1">
                <a:solidFill>
                  <a:schemeClr val="tx1">
                    <a:lumMod val="95000"/>
                    <a:lumOff val="5000"/>
                  </a:schemeClr>
                </a:solidFill>
              </a:rPr>
              <a:t>パスワードでログインすればその内容が閲覧できる。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4356AC4B-59D1-4574-8C1B-BB1A39C6D4D4}"/>
              </a:ext>
            </a:extLst>
          </p:cNvPr>
          <p:cNvGrpSpPr/>
          <p:nvPr/>
        </p:nvGrpSpPr>
        <p:grpSpPr>
          <a:xfrm>
            <a:off x="323237" y="3453031"/>
            <a:ext cx="910715" cy="791902"/>
            <a:chOff x="439656" y="892058"/>
            <a:chExt cx="910715" cy="791902"/>
          </a:xfrm>
        </p:grpSpPr>
        <p:sp>
          <p:nvSpPr>
            <p:cNvPr id="21" name="矢印:下 186" descr="マイルストーンの矢印">
              <a:extLst>
                <a:ext uri="{FF2B5EF4-FFF2-40B4-BE49-F238E27FC236}">
                  <a16:creationId xmlns:a16="http://schemas.microsoft.com/office/drawing/2014/main" id="{6078C31C-AC79-4691-ABE1-8CC36D104F9C}"/>
                </a:ext>
              </a:extLst>
            </p:cNvPr>
            <p:cNvSpPr/>
            <p:nvPr/>
          </p:nvSpPr>
          <p:spPr>
            <a:xfrm>
              <a:off x="439656" y="892058"/>
              <a:ext cx="910715" cy="791902"/>
            </a:xfrm>
            <a:prstGeom prst="decagon">
              <a:avLst/>
            </a:prstGeom>
            <a:pattFill prst="wdUpDiag">
              <a:fgClr>
                <a:schemeClr val="accent1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A406B44D-606C-4DD0-AFE4-9581ECD19A18}"/>
                </a:ext>
              </a:extLst>
            </p:cNvPr>
            <p:cNvSpPr txBox="1"/>
            <p:nvPr/>
          </p:nvSpPr>
          <p:spPr>
            <a:xfrm>
              <a:off x="439656" y="1130149"/>
              <a:ext cx="91071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Arial" panose="020B0604020202020204" pitchFamily="34" charset="0"/>
                </a:rPr>
                <a:t>企業側</a:t>
              </a:r>
            </a:p>
          </p:txBody>
        </p:sp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CD3A8D0E-2AAE-42A4-A153-4D2810EFB8FB}"/>
              </a:ext>
            </a:extLst>
          </p:cNvPr>
          <p:cNvGrpSpPr/>
          <p:nvPr/>
        </p:nvGrpSpPr>
        <p:grpSpPr>
          <a:xfrm>
            <a:off x="323237" y="876479"/>
            <a:ext cx="910715" cy="791902"/>
            <a:chOff x="439656" y="892058"/>
            <a:chExt cx="910715" cy="791902"/>
          </a:xfrm>
        </p:grpSpPr>
        <p:sp>
          <p:nvSpPr>
            <p:cNvPr id="27" name="矢印:下 186" descr="マイルストーンの矢印">
              <a:extLst>
                <a:ext uri="{FF2B5EF4-FFF2-40B4-BE49-F238E27FC236}">
                  <a16:creationId xmlns:a16="http://schemas.microsoft.com/office/drawing/2014/main" id="{D748857B-C43D-403B-AEEF-EC7AE30C188E}"/>
                </a:ext>
              </a:extLst>
            </p:cNvPr>
            <p:cNvSpPr/>
            <p:nvPr/>
          </p:nvSpPr>
          <p:spPr>
            <a:xfrm>
              <a:off x="439656" y="892058"/>
              <a:ext cx="910715" cy="791902"/>
            </a:xfrm>
            <a:prstGeom prst="decagon">
              <a:avLst/>
            </a:prstGeom>
            <a:pattFill prst="wdUpDiag">
              <a:fgClr>
                <a:schemeClr val="accent1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6FC5D25A-05BE-46D3-A719-134FF5D4EE77}"/>
                </a:ext>
              </a:extLst>
            </p:cNvPr>
            <p:cNvSpPr txBox="1"/>
            <p:nvPr/>
          </p:nvSpPr>
          <p:spPr>
            <a:xfrm>
              <a:off x="439656" y="1130149"/>
              <a:ext cx="91071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  <a:cs typeface="Arial" panose="020B0604020202020204" pitchFamily="34" charset="0"/>
                </a:rPr>
                <a:t>就活側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1796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2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3673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3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75" fill="hold">
                                          <p:stCondLst>
                                            <p:cond delay="17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75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75" fill="hold">
                                          <p:stCondLst>
                                            <p:cond delay="5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0"/>
                            </p:stCondLst>
                            <p:childTnLst>
                              <p:par>
                                <p:cTn id="1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600"/>
                            </p:stCondLst>
                            <p:childTnLst>
                              <p:par>
                                <p:cTn id="2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600"/>
                            </p:stCondLst>
                            <p:childTnLst>
                              <p:par>
                                <p:cTn id="4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DACFDEB-6843-4A0E-A22D-6E9B32BB3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81" r="9249"/>
          <a:stretch/>
        </p:blipFill>
        <p:spPr>
          <a:xfrm>
            <a:off x="4925145" y="1261650"/>
            <a:ext cx="6958137" cy="4101682"/>
          </a:xfrm>
          <a:prstGeom prst="rect">
            <a:avLst/>
          </a:prstGeom>
        </p:spPr>
      </p:pic>
      <p:grpSp>
        <p:nvGrpSpPr>
          <p:cNvPr id="11" name="グループ 10" title="資金のカテゴリ (グループ化)">
            <a:extLst>
              <a:ext uri="{FF2B5EF4-FFF2-40B4-BE49-F238E27FC236}">
                <a16:creationId xmlns:a16="http://schemas.microsoft.com/office/drawing/2014/main" id="{623FB007-9AC8-43CE-A21F-979886F70361}"/>
              </a:ext>
            </a:extLst>
          </p:cNvPr>
          <p:cNvGrpSpPr/>
          <p:nvPr/>
        </p:nvGrpSpPr>
        <p:grpSpPr>
          <a:xfrm>
            <a:off x="-625652" y="428345"/>
            <a:ext cx="11371510" cy="1536845"/>
            <a:chOff x="635303" y="1090649"/>
            <a:chExt cx="11371510" cy="1536845"/>
          </a:xfrm>
        </p:grpSpPr>
        <p:sp>
          <p:nvSpPr>
            <p:cNvPr id="12" name="テキスト プレースホルダー 80">
              <a:extLst>
                <a:ext uri="{FF2B5EF4-FFF2-40B4-BE49-F238E27FC236}">
                  <a16:creationId xmlns:a16="http://schemas.microsoft.com/office/drawing/2014/main" id="{827D8552-F994-4F09-B548-421B6054690E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1910839"/>
              <a:ext cx="2391394" cy="716655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r>
                <a:rPr lang="en-US" altLang="ja-JP" sz="1400" noProof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.</a:t>
              </a: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3" name="テキスト プレースホルダー 80">
              <a:extLst>
                <a:ext uri="{FF2B5EF4-FFF2-40B4-BE49-F238E27FC236}">
                  <a16:creationId xmlns:a16="http://schemas.microsoft.com/office/drawing/2014/main" id="{B2512D83-29FA-4202-AF13-8DCBE9525B0E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1504110"/>
              <a:ext cx="2391394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4" name="長方形 13" title="グラフの凡例の色">
              <a:extLst>
                <a:ext uri="{FF2B5EF4-FFF2-40B4-BE49-F238E27FC236}">
                  <a16:creationId xmlns:a16="http://schemas.microsoft.com/office/drawing/2014/main" id="{0C59ABB1-00D2-4436-9E8C-A526B687ACED}"/>
                </a:ext>
              </a:extLst>
            </p:cNvPr>
            <p:cNvSpPr/>
            <p:nvPr/>
          </p:nvSpPr>
          <p:spPr>
            <a:xfrm>
              <a:off x="8705109" y="1645393"/>
              <a:ext cx="167173" cy="16717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pic>
          <p:nvPicPr>
            <p:cNvPr id="15" name="グラフィック 14" descr="ネットワーク アイコン" title="プレースホルダー アイコン">
              <a:extLst>
                <a:ext uri="{FF2B5EF4-FFF2-40B4-BE49-F238E27FC236}">
                  <a16:creationId xmlns:a16="http://schemas.microsoft.com/office/drawing/2014/main" id="{190FDFDB-C7C3-4051-994D-E6089F3809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29651" y="1485734"/>
              <a:ext cx="425106" cy="425106"/>
            </a:xfrm>
            <a:prstGeom prst="rect">
              <a:avLst/>
            </a:prstGeom>
          </p:spPr>
        </p:pic>
        <p:pic>
          <p:nvPicPr>
            <p:cNvPr id="38" name="グラフィック 14" descr="ネットワーク アイコン" title="プレースホルダー アイコン">
              <a:extLst>
                <a:ext uri="{FF2B5EF4-FFF2-40B4-BE49-F238E27FC236}">
                  <a16:creationId xmlns:a16="http://schemas.microsoft.com/office/drawing/2014/main" id="{2B2518CB-6128-45FE-9547-3EDA561292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581707" y="1090649"/>
              <a:ext cx="425106" cy="425106"/>
            </a:xfrm>
            <a:prstGeom prst="rect">
              <a:avLst/>
            </a:prstGeom>
          </p:spPr>
        </p:pic>
      </p:grpSp>
      <p:grpSp>
        <p:nvGrpSpPr>
          <p:cNvPr id="21" name="グループ 20" title="資金のカテゴリ (グループ化)">
            <a:extLst>
              <a:ext uri="{FF2B5EF4-FFF2-40B4-BE49-F238E27FC236}">
                <a16:creationId xmlns:a16="http://schemas.microsoft.com/office/drawing/2014/main" id="{CAF9BB4E-45F0-458F-A1D5-4CB6C86703E7}"/>
              </a:ext>
            </a:extLst>
          </p:cNvPr>
          <p:cNvGrpSpPr/>
          <p:nvPr/>
        </p:nvGrpSpPr>
        <p:grpSpPr>
          <a:xfrm>
            <a:off x="3377764" y="773427"/>
            <a:ext cx="2718236" cy="1123384"/>
            <a:chOff x="635303" y="3305852"/>
            <a:chExt cx="2718236" cy="1123384"/>
          </a:xfrm>
        </p:grpSpPr>
        <p:sp>
          <p:nvSpPr>
            <p:cNvPr id="22" name="テキスト プレースホルダー 80">
              <a:extLst>
                <a:ext uri="{FF2B5EF4-FFF2-40B4-BE49-F238E27FC236}">
                  <a16:creationId xmlns:a16="http://schemas.microsoft.com/office/drawing/2014/main" id="{8A8AFDFB-CF3A-4293-B108-32D4F2A94AD4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3712581"/>
              <a:ext cx="2391394" cy="716655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3" name="テキスト プレースホルダー 80">
              <a:extLst>
                <a:ext uri="{FF2B5EF4-FFF2-40B4-BE49-F238E27FC236}">
                  <a16:creationId xmlns:a16="http://schemas.microsoft.com/office/drawing/2014/main" id="{72396689-6AF7-4CF4-8B14-A011BAFE26AC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3305852"/>
              <a:ext cx="2391394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4" name="長方形 23" title="グラフの凡例の色">
              <a:extLst>
                <a:ext uri="{FF2B5EF4-FFF2-40B4-BE49-F238E27FC236}">
                  <a16:creationId xmlns:a16="http://schemas.microsoft.com/office/drawing/2014/main" id="{0E01127B-B76F-4863-AD1A-EE834A425587}"/>
                </a:ext>
              </a:extLst>
            </p:cNvPr>
            <p:cNvSpPr/>
            <p:nvPr/>
          </p:nvSpPr>
          <p:spPr>
            <a:xfrm>
              <a:off x="3186366" y="3374586"/>
              <a:ext cx="167173" cy="16717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grpSp>
        <p:nvGrpSpPr>
          <p:cNvPr id="16" name="グループ 15" title="資金のカテゴリ (グループ化)">
            <a:extLst>
              <a:ext uri="{FF2B5EF4-FFF2-40B4-BE49-F238E27FC236}">
                <a16:creationId xmlns:a16="http://schemas.microsoft.com/office/drawing/2014/main" id="{8DE5B554-089B-45EE-B25A-81BC3DAD9DCD}"/>
              </a:ext>
            </a:extLst>
          </p:cNvPr>
          <p:cNvGrpSpPr/>
          <p:nvPr/>
        </p:nvGrpSpPr>
        <p:grpSpPr>
          <a:xfrm>
            <a:off x="8902121" y="610672"/>
            <a:ext cx="2718236" cy="1123384"/>
            <a:chOff x="635303" y="5188432"/>
            <a:chExt cx="2718236" cy="1123384"/>
          </a:xfrm>
        </p:grpSpPr>
        <p:sp>
          <p:nvSpPr>
            <p:cNvPr id="17" name="テキスト プレースホルダー 80">
              <a:extLst>
                <a:ext uri="{FF2B5EF4-FFF2-40B4-BE49-F238E27FC236}">
                  <a16:creationId xmlns:a16="http://schemas.microsoft.com/office/drawing/2014/main" id="{9EE0B0FA-13E2-49DE-9326-D03C3520CDDF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5595161"/>
              <a:ext cx="2391394" cy="716655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8" name="テキスト プレースホルダー 80">
              <a:extLst>
                <a:ext uri="{FF2B5EF4-FFF2-40B4-BE49-F238E27FC236}">
                  <a16:creationId xmlns:a16="http://schemas.microsoft.com/office/drawing/2014/main" id="{A208CE92-83AB-47E2-841A-5B3A94D5CB5F}"/>
                </a:ext>
              </a:extLst>
            </p:cNvPr>
            <p:cNvSpPr txBox="1">
              <a:spLocks/>
            </p:cNvSpPr>
            <p:nvPr/>
          </p:nvSpPr>
          <p:spPr>
            <a:xfrm>
              <a:off x="635303" y="5188432"/>
              <a:ext cx="2391394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rtl="0">
                <a:buNone/>
              </a:pP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9" name="長方形 18" title="グラフの凡例の色">
              <a:extLst>
                <a:ext uri="{FF2B5EF4-FFF2-40B4-BE49-F238E27FC236}">
                  <a16:creationId xmlns:a16="http://schemas.microsoft.com/office/drawing/2014/main" id="{2A977E49-46B8-42D3-BE5B-8884766D0357}"/>
                </a:ext>
              </a:extLst>
            </p:cNvPr>
            <p:cNvSpPr/>
            <p:nvPr/>
          </p:nvSpPr>
          <p:spPr>
            <a:xfrm>
              <a:off x="3186366" y="5257166"/>
              <a:ext cx="167173" cy="16717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grpSp>
        <p:nvGrpSpPr>
          <p:cNvPr id="6" name="グループ 5" title="資金のカテゴリ (グループ化)">
            <a:extLst>
              <a:ext uri="{FF2B5EF4-FFF2-40B4-BE49-F238E27FC236}">
                <a16:creationId xmlns:a16="http://schemas.microsoft.com/office/drawing/2014/main" id="{BBFE6361-17B5-47DF-A167-E2DCE82FD348}"/>
              </a:ext>
            </a:extLst>
          </p:cNvPr>
          <p:cNvGrpSpPr/>
          <p:nvPr/>
        </p:nvGrpSpPr>
        <p:grpSpPr>
          <a:xfrm>
            <a:off x="9413262" y="741379"/>
            <a:ext cx="2738180" cy="1311319"/>
            <a:chOff x="8641020" y="2909603"/>
            <a:chExt cx="2738180" cy="1311319"/>
          </a:xfrm>
        </p:grpSpPr>
        <p:sp>
          <p:nvSpPr>
            <p:cNvPr id="7" name="テキスト プレースホルダー 80">
              <a:extLst>
                <a:ext uri="{FF2B5EF4-FFF2-40B4-BE49-F238E27FC236}">
                  <a16:creationId xmlns:a16="http://schemas.microsoft.com/office/drawing/2014/main" id="{4EA65B6A-7819-4031-B0F6-BAA164D7A020}"/>
                </a:ext>
              </a:extLst>
            </p:cNvPr>
            <p:cNvSpPr txBox="1">
              <a:spLocks/>
            </p:cNvSpPr>
            <p:nvPr/>
          </p:nvSpPr>
          <p:spPr>
            <a:xfrm>
              <a:off x="8987806" y="3316332"/>
              <a:ext cx="2391394" cy="904590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8" name="テキスト プレースホルダー 80">
              <a:extLst>
                <a:ext uri="{FF2B5EF4-FFF2-40B4-BE49-F238E27FC236}">
                  <a16:creationId xmlns:a16="http://schemas.microsoft.com/office/drawing/2014/main" id="{212C5E28-4EE0-4519-BDA8-9245B1A46AD6}"/>
                </a:ext>
              </a:extLst>
            </p:cNvPr>
            <p:cNvSpPr txBox="1">
              <a:spLocks/>
            </p:cNvSpPr>
            <p:nvPr/>
          </p:nvSpPr>
          <p:spPr>
            <a:xfrm>
              <a:off x="8967861" y="2909603"/>
              <a:ext cx="2391393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9" name="長方形 8" title="グラフの凡例の色">
              <a:extLst>
                <a:ext uri="{FF2B5EF4-FFF2-40B4-BE49-F238E27FC236}">
                  <a16:creationId xmlns:a16="http://schemas.microsoft.com/office/drawing/2014/main" id="{7346E9D0-6AC8-4198-AFCB-9C081B7D2A5F}"/>
                </a:ext>
              </a:extLst>
            </p:cNvPr>
            <p:cNvSpPr/>
            <p:nvPr/>
          </p:nvSpPr>
          <p:spPr>
            <a:xfrm>
              <a:off x="8641020" y="2978337"/>
              <a:ext cx="167173" cy="167173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3531BD8-04AC-4A14-8960-C159CA2BCD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pPr rtl="0"/>
              <a:t>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26" name="グループ 5" title="資金のカテゴリ (グループ化)">
            <a:extLst>
              <a:ext uri="{FF2B5EF4-FFF2-40B4-BE49-F238E27FC236}">
                <a16:creationId xmlns:a16="http://schemas.microsoft.com/office/drawing/2014/main" id="{7382C854-309F-444E-AB8B-7FF4A1E8B6DA}"/>
              </a:ext>
            </a:extLst>
          </p:cNvPr>
          <p:cNvGrpSpPr/>
          <p:nvPr/>
        </p:nvGrpSpPr>
        <p:grpSpPr>
          <a:xfrm>
            <a:off x="8426616" y="305610"/>
            <a:ext cx="3378040" cy="1163227"/>
            <a:chOff x="8269421" y="2909603"/>
            <a:chExt cx="3378040" cy="1163227"/>
          </a:xfrm>
        </p:grpSpPr>
        <p:sp>
          <p:nvSpPr>
            <p:cNvPr id="27" name="テキスト プレースホルダー 80">
              <a:extLst>
                <a:ext uri="{FF2B5EF4-FFF2-40B4-BE49-F238E27FC236}">
                  <a16:creationId xmlns:a16="http://schemas.microsoft.com/office/drawing/2014/main" id="{D7FDD7B7-FBE1-4B7F-AF38-1EA3C0CF4B54}"/>
                </a:ext>
              </a:extLst>
            </p:cNvPr>
            <p:cNvSpPr txBox="1">
              <a:spLocks/>
            </p:cNvSpPr>
            <p:nvPr/>
          </p:nvSpPr>
          <p:spPr>
            <a:xfrm>
              <a:off x="9256067" y="3168240"/>
              <a:ext cx="2391394" cy="904590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8" name="テキスト プレースホルダー 80">
              <a:extLst>
                <a:ext uri="{FF2B5EF4-FFF2-40B4-BE49-F238E27FC236}">
                  <a16:creationId xmlns:a16="http://schemas.microsoft.com/office/drawing/2014/main" id="{43DEEBB9-E1FC-4DD0-8542-56E8BCE8BCA8}"/>
                </a:ext>
              </a:extLst>
            </p:cNvPr>
            <p:cNvSpPr txBox="1">
              <a:spLocks/>
            </p:cNvSpPr>
            <p:nvPr/>
          </p:nvSpPr>
          <p:spPr>
            <a:xfrm>
              <a:off x="8967861" y="2909603"/>
              <a:ext cx="2391393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endPara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9" name="長方形 8" title="グラフの凡例の色">
              <a:extLst>
                <a:ext uri="{FF2B5EF4-FFF2-40B4-BE49-F238E27FC236}">
                  <a16:creationId xmlns:a16="http://schemas.microsoft.com/office/drawing/2014/main" id="{8233AF4F-AD7A-4A9A-9509-E2074D91BF9B}"/>
                </a:ext>
              </a:extLst>
            </p:cNvPr>
            <p:cNvSpPr/>
            <p:nvPr/>
          </p:nvSpPr>
          <p:spPr>
            <a:xfrm>
              <a:off x="8269421" y="3029961"/>
              <a:ext cx="167173" cy="167173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3"/>
                </a:gs>
              </a:gsLst>
              <a:lin ang="15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32" name="タイトル 1">
            <a:extLst>
              <a:ext uri="{FF2B5EF4-FFF2-40B4-BE49-F238E27FC236}">
                <a16:creationId xmlns:a16="http://schemas.microsoft.com/office/drawing/2014/main" id="{0D182A5E-8EAF-4B61-9C33-C5AE92525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653" y="418748"/>
            <a:ext cx="1920547" cy="432000"/>
          </a:xfrm>
        </p:spPr>
        <p:txBody>
          <a:bodyPr rtlCol="0"/>
          <a:lstStyle/>
          <a:p>
            <a:pPr rtl="0"/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構造</a:t>
            </a:r>
          </a:p>
        </p:txBody>
      </p:sp>
      <p:sp>
        <p:nvSpPr>
          <p:cNvPr id="37" name="矢印:下 189" descr="マイルストーンの矢印">
            <a:extLst>
              <a:ext uri="{FF2B5EF4-FFF2-40B4-BE49-F238E27FC236}">
                <a16:creationId xmlns:a16="http://schemas.microsoft.com/office/drawing/2014/main" id="{29477F5F-2A33-4BB0-AB7D-B6FED968B217}"/>
              </a:ext>
            </a:extLst>
          </p:cNvPr>
          <p:cNvSpPr/>
          <p:nvPr/>
        </p:nvSpPr>
        <p:spPr>
          <a:xfrm rot="10800000" flipV="1">
            <a:off x="11419294" y="1214423"/>
            <a:ext cx="162427" cy="676565"/>
          </a:xfrm>
          <a:prstGeom prst="downArrow">
            <a:avLst>
              <a:gd name="adj1" fmla="val 100000"/>
              <a:gd name="adj2" fmla="val 50000"/>
            </a:avLst>
          </a:prstGeom>
          <a:pattFill prst="dk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3" name="矢印:下 190" descr="マイルストーンの矢印">
            <a:extLst>
              <a:ext uri="{FF2B5EF4-FFF2-40B4-BE49-F238E27FC236}">
                <a16:creationId xmlns:a16="http://schemas.microsoft.com/office/drawing/2014/main" id="{D35EDAA3-438E-48CB-A868-9627709DDB27}"/>
              </a:ext>
            </a:extLst>
          </p:cNvPr>
          <p:cNvSpPr/>
          <p:nvPr/>
        </p:nvSpPr>
        <p:spPr>
          <a:xfrm rot="10800000" flipV="1">
            <a:off x="5165739" y="1214424"/>
            <a:ext cx="162427" cy="676565"/>
          </a:xfrm>
          <a:prstGeom prst="downArrow">
            <a:avLst>
              <a:gd name="adj1" fmla="val 100000"/>
              <a:gd name="adj2" fmla="val 50000"/>
            </a:avLst>
          </a:prstGeom>
          <a:pattFill prst="lgCheck">
            <a:fgClr>
              <a:schemeClr val="bg1"/>
            </a:fgClr>
            <a:bgClr>
              <a:schemeClr val="accent2">
                <a:lumMod val="60000"/>
                <a:lumOff val="4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59E0F548-E9DC-4AC3-BE8C-F7E606687DA3}"/>
              </a:ext>
            </a:extLst>
          </p:cNvPr>
          <p:cNvGrpSpPr/>
          <p:nvPr/>
        </p:nvGrpSpPr>
        <p:grpSpPr>
          <a:xfrm>
            <a:off x="428258" y="1109062"/>
            <a:ext cx="4338449" cy="4311290"/>
            <a:chOff x="428258" y="1109062"/>
            <a:chExt cx="4338449" cy="4311290"/>
          </a:xfrm>
        </p:grpSpPr>
        <p:sp>
          <p:nvSpPr>
            <p:cNvPr id="34" name="矢印:下 186" descr="マイルストーンの矢印">
              <a:extLst>
                <a:ext uri="{FF2B5EF4-FFF2-40B4-BE49-F238E27FC236}">
                  <a16:creationId xmlns:a16="http://schemas.microsoft.com/office/drawing/2014/main" id="{E524B8D0-0D0E-4B0B-BC5B-DD66E073D77E}"/>
                </a:ext>
              </a:extLst>
            </p:cNvPr>
            <p:cNvSpPr/>
            <p:nvPr/>
          </p:nvSpPr>
          <p:spPr>
            <a:xfrm>
              <a:off x="823260" y="1679289"/>
              <a:ext cx="162427" cy="676565"/>
            </a:xfrm>
            <a:prstGeom prst="downArrow">
              <a:avLst>
                <a:gd name="adj1" fmla="val 100000"/>
                <a:gd name="adj2" fmla="val 50000"/>
              </a:avLst>
            </a:prstGeom>
            <a:pattFill prst="wdUpDiag">
              <a:fgClr>
                <a:schemeClr val="accent1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35" name="テキスト プレースホルダー 30">
              <a:extLst>
                <a:ext uri="{FF2B5EF4-FFF2-40B4-BE49-F238E27FC236}">
                  <a16:creationId xmlns:a16="http://schemas.microsoft.com/office/drawing/2014/main" id="{2F34AB80-CE76-4E07-8820-0A7307F0372B}"/>
                </a:ext>
              </a:extLst>
            </p:cNvPr>
            <p:cNvSpPr txBox="1">
              <a:spLocks/>
            </p:cNvSpPr>
            <p:nvPr/>
          </p:nvSpPr>
          <p:spPr>
            <a:xfrm>
              <a:off x="428258" y="1109062"/>
              <a:ext cx="1793875" cy="561975"/>
            </a:xfrm>
            <a:prstGeom prst="foldedCorner">
              <a:avLst>
                <a:gd name="adj" fmla="val 26680"/>
              </a:avLst>
            </a:prstGeom>
            <a:solidFill>
              <a:schemeClr val="accent5"/>
            </a:solid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lIns="0" tIns="3600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n-ea"/>
                  <a:cs typeface="Arial" panose="020B0604020202020204" pitchFamily="34" charset="0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lnSpc>
                  <a:spcPts val="3200"/>
                </a:lnSpc>
                <a:spcBef>
                  <a:spcPts val="0"/>
                </a:spcBef>
              </a:pPr>
              <a:r>
                <a:rPr lang="en-US" altLang="ja-JP" sz="2000" b="1" dirty="0">
                  <a:ln/>
                  <a:gradFill>
                    <a:gsLst>
                      <a:gs pos="0">
                        <a:schemeClr val="accent5">
                          <a:lumMod val="10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Top</a:t>
              </a:r>
              <a:r>
                <a:rPr lang="ja-JP" altLang="en-US" sz="2000" b="1" dirty="0">
                  <a:ln/>
                  <a:gradFill>
                    <a:gsLst>
                      <a:gs pos="0">
                        <a:schemeClr val="accent5">
                          <a:lumMod val="10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ページ</a:t>
              </a:r>
            </a:p>
          </p:txBody>
        </p:sp>
        <p:sp>
          <p:nvSpPr>
            <p:cNvPr id="40" name="矢印:下 187" descr="マイルストーンの矢印">
              <a:extLst>
                <a:ext uri="{FF2B5EF4-FFF2-40B4-BE49-F238E27FC236}">
                  <a16:creationId xmlns:a16="http://schemas.microsoft.com/office/drawing/2014/main" id="{19A5104B-E097-4797-8C91-98F9A1E1996F}"/>
                </a:ext>
              </a:extLst>
            </p:cNvPr>
            <p:cNvSpPr/>
            <p:nvPr/>
          </p:nvSpPr>
          <p:spPr>
            <a:xfrm>
              <a:off x="2070287" y="2875206"/>
              <a:ext cx="162427" cy="576000"/>
            </a:xfrm>
            <a:prstGeom prst="downArrow">
              <a:avLst>
                <a:gd name="adj1" fmla="val 100000"/>
                <a:gd name="adj2" fmla="val 50000"/>
              </a:avLst>
            </a:prstGeom>
            <a:pattFill prst="smConfetti">
              <a:fgClr>
                <a:schemeClr val="accent1">
                  <a:lumMod val="25000"/>
                </a:schemeClr>
              </a:fgClr>
              <a:bgClr>
                <a:schemeClr val="accent3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41" name="テキスト プレースホルダー 30">
              <a:extLst>
                <a:ext uri="{FF2B5EF4-FFF2-40B4-BE49-F238E27FC236}">
                  <a16:creationId xmlns:a16="http://schemas.microsoft.com/office/drawing/2014/main" id="{92B54061-3BDB-4B6B-AEC9-89E81AAB9B59}"/>
                </a:ext>
              </a:extLst>
            </p:cNvPr>
            <p:cNvSpPr txBox="1">
              <a:spLocks/>
            </p:cNvSpPr>
            <p:nvPr/>
          </p:nvSpPr>
          <p:spPr>
            <a:xfrm>
              <a:off x="647030" y="2284260"/>
              <a:ext cx="1793875" cy="561975"/>
            </a:xfrm>
            <a:prstGeom prst="foldedCorner">
              <a:avLst>
                <a:gd name="adj" fmla="val 34190"/>
              </a:avLst>
            </a:prstGeom>
            <a:pattFill prst="pct80">
              <a:fgClr>
                <a:schemeClr val="accent1"/>
              </a:fgClr>
              <a:bgClr>
                <a:schemeClr val="bg1"/>
              </a:bgClr>
            </a:patt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lIns="0" tIns="36000" rIns="0" bIns="0" rtlCol="0" anchor="ctr">
              <a:noAutofit/>
            </a:bodyPr>
            <a:lstStyle>
              <a:defPPr rtl="0">
                <a:defRPr lang="ja-jp"/>
              </a:defPPr>
              <a:lvl1pPr indent="0" algn="ctr">
                <a:lnSpc>
                  <a:spcPts val="32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0" b="1">
                  <a:ln/>
                  <a:gradFill>
                    <a:gsLst>
                      <a:gs pos="0">
                        <a:schemeClr val="accent5">
                          <a:lumMod val="10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  <a:cs typeface="Arial" panose="020B0604020202020204" pitchFamily="34" charset="0"/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ja-JP" altLang="en-US" dirty="0">
                  <a:gradFill>
                    <a:gsLst>
                      <a:gs pos="0">
                        <a:schemeClr val="accent4">
                          <a:lumMod val="50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</a:rPr>
                <a:t>質問ページ</a:t>
              </a:r>
            </a:p>
          </p:txBody>
        </p:sp>
        <p:sp>
          <p:nvSpPr>
            <p:cNvPr id="44" name="テキスト プレースホルダー 30">
              <a:extLst>
                <a:ext uri="{FF2B5EF4-FFF2-40B4-BE49-F238E27FC236}">
                  <a16:creationId xmlns:a16="http://schemas.microsoft.com/office/drawing/2014/main" id="{A539FD20-B3A1-4025-8CD5-510E97E3BF2E}"/>
                </a:ext>
              </a:extLst>
            </p:cNvPr>
            <p:cNvSpPr txBox="1">
              <a:spLocks/>
            </p:cNvSpPr>
            <p:nvPr/>
          </p:nvSpPr>
          <p:spPr>
            <a:xfrm>
              <a:off x="647031" y="4743787"/>
              <a:ext cx="3196446" cy="676565"/>
            </a:xfrm>
            <a:prstGeom prst="foldedCorner">
              <a:avLst>
                <a:gd name="adj" fmla="val 39539"/>
              </a:avLst>
            </a:prstGeom>
            <a:pattFill prst="pct40">
              <a:fgClr>
                <a:schemeClr val="accent4"/>
              </a:fgClr>
              <a:bgClr>
                <a:schemeClr val="bg1"/>
              </a:bgClr>
            </a:patt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lIns="0" tIns="3600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n-ea"/>
                  <a:cs typeface="Arial" panose="020B0604020202020204" pitchFamily="34" charset="0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200"/>
                </a:lnSpc>
                <a:spcBef>
                  <a:spcPts val="0"/>
                </a:spcBef>
              </a:pPr>
              <a:r>
                <a:rPr lang="ja-JP" altLang="en-US" sz="2000" b="1" dirty="0">
                  <a:ln/>
                  <a:gradFill>
                    <a:gsLst>
                      <a:gs pos="0">
                        <a:schemeClr val="tx1">
                          <a:lumMod val="85000"/>
                          <a:lumOff val="15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結果表示ページ</a:t>
              </a:r>
            </a:p>
          </p:txBody>
        </p:sp>
        <p:sp>
          <p:nvSpPr>
            <p:cNvPr id="49" name="矢印:下 188" descr="マイルストーンの矢印">
              <a:extLst>
                <a:ext uri="{FF2B5EF4-FFF2-40B4-BE49-F238E27FC236}">
                  <a16:creationId xmlns:a16="http://schemas.microsoft.com/office/drawing/2014/main" id="{C5F8DE5B-D951-4D2B-A14A-79049C54C6C1}"/>
                </a:ext>
              </a:extLst>
            </p:cNvPr>
            <p:cNvSpPr/>
            <p:nvPr/>
          </p:nvSpPr>
          <p:spPr>
            <a:xfrm>
              <a:off x="2583881" y="4023579"/>
              <a:ext cx="162427" cy="720000"/>
            </a:xfrm>
            <a:prstGeom prst="downArrow">
              <a:avLst>
                <a:gd name="adj1" fmla="val 100000"/>
                <a:gd name="adj2" fmla="val 50000"/>
              </a:avLst>
            </a:prstGeom>
            <a:pattFill prst="narVert">
              <a:fgClr>
                <a:schemeClr val="accent4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50" name="テキスト プレースホルダー 30">
              <a:extLst>
                <a:ext uri="{FF2B5EF4-FFF2-40B4-BE49-F238E27FC236}">
                  <a16:creationId xmlns:a16="http://schemas.microsoft.com/office/drawing/2014/main" id="{31FBADE7-C590-4914-A39C-58863F6C81BC}"/>
                </a:ext>
              </a:extLst>
            </p:cNvPr>
            <p:cNvSpPr txBox="1">
              <a:spLocks/>
            </p:cNvSpPr>
            <p:nvPr/>
          </p:nvSpPr>
          <p:spPr>
            <a:xfrm>
              <a:off x="1832105" y="3461605"/>
              <a:ext cx="1793875" cy="561975"/>
            </a:xfrm>
            <a:prstGeom prst="foldedCorner">
              <a:avLst>
                <a:gd name="adj" fmla="val 36693"/>
              </a:avLst>
            </a:prstGeom>
            <a:pattFill prst="pct80">
              <a:fgClr>
                <a:schemeClr val="accent1"/>
              </a:fgClr>
              <a:bgClr>
                <a:schemeClr val="bg1"/>
              </a:bgClr>
            </a:patt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lIns="0" tIns="36000" rIns="0" bIns="0" rtlCol="0" anchor="ctr">
              <a:noAutofit/>
            </a:bodyPr>
            <a:lstStyle>
              <a:defPPr rtl="0">
                <a:defRPr lang="ja-jp"/>
              </a:defPPr>
              <a:lvl1pPr indent="0" algn="ctr">
                <a:lnSpc>
                  <a:spcPts val="32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2000" b="1">
                  <a:ln/>
                  <a:gradFill>
                    <a:gsLst>
                      <a:gs pos="0">
                        <a:schemeClr val="accent4">
                          <a:lumMod val="50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  <a:cs typeface="Arial" panose="020B0604020202020204" pitchFamily="34" charset="0"/>
                </a:defRPr>
              </a:lvl1pPr>
              <a:lvl2pPr marL="542925" indent="-2762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2pPr>
              <a:lvl3pPr marL="8096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3pPr>
              <a:lvl4pPr marL="10763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4pPr>
              <a:lvl5pPr marL="1343025" indent="-2667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ja-JP" altLang="en-US" dirty="0"/>
                <a:t>再質問ページ</a:t>
              </a:r>
            </a:p>
          </p:txBody>
        </p:sp>
        <p:sp>
          <p:nvSpPr>
            <p:cNvPr id="56" name="矢印:下 188" descr="マイルストーンの矢印">
              <a:extLst>
                <a:ext uri="{FF2B5EF4-FFF2-40B4-BE49-F238E27FC236}">
                  <a16:creationId xmlns:a16="http://schemas.microsoft.com/office/drawing/2014/main" id="{233DFA46-10F5-4FB7-A027-0654860130A8}"/>
                </a:ext>
              </a:extLst>
            </p:cNvPr>
            <p:cNvSpPr/>
            <p:nvPr/>
          </p:nvSpPr>
          <p:spPr>
            <a:xfrm>
              <a:off x="1318052" y="2846233"/>
              <a:ext cx="162427" cy="1872000"/>
            </a:xfrm>
            <a:prstGeom prst="downArrow">
              <a:avLst>
                <a:gd name="adj1" fmla="val 100000"/>
                <a:gd name="adj2" fmla="val 50000"/>
              </a:avLst>
            </a:prstGeom>
            <a:pattFill prst="narVert">
              <a:fgClr>
                <a:schemeClr val="accent4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39" name="矢印:下 186" descr="マイルストーンの矢印">
              <a:extLst>
                <a:ext uri="{FF2B5EF4-FFF2-40B4-BE49-F238E27FC236}">
                  <a16:creationId xmlns:a16="http://schemas.microsoft.com/office/drawing/2014/main" id="{772A0C7B-507F-4ECB-98D4-010E26BA1EC0}"/>
                </a:ext>
              </a:extLst>
            </p:cNvPr>
            <p:cNvSpPr/>
            <p:nvPr/>
          </p:nvSpPr>
          <p:spPr>
            <a:xfrm rot="16200000">
              <a:off x="2538713" y="970745"/>
              <a:ext cx="144000" cy="756000"/>
            </a:xfrm>
            <a:prstGeom prst="downArrow">
              <a:avLst>
                <a:gd name="adj1" fmla="val 100000"/>
                <a:gd name="adj2" fmla="val 50000"/>
              </a:avLst>
            </a:prstGeom>
            <a:pattFill prst="wdUpDiag">
              <a:fgClr>
                <a:schemeClr val="accent1"/>
              </a:fgClr>
              <a:bgClr>
                <a:schemeClr val="accent2">
                  <a:lumMod val="60000"/>
                  <a:lumOff val="4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42" name="テキスト プレースホルダー 30">
              <a:extLst>
                <a:ext uri="{FF2B5EF4-FFF2-40B4-BE49-F238E27FC236}">
                  <a16:creationId xmlns:a16="http://schemas.microsoft.com/office/drawing/2014/main" id="{3E5B10D5-1460-41B9-8F5D-160835204761}"/>
                </a:ext>
              </a:extLst>
            </p:cNvPr>
            <p:cNvSpPr txBox="1">
              <a:spLocks/>
            </p:cNvSpPr>
            <p:nvPr/>
          </p:nvSpPr>
          <p:spPr>
            <a:xfrm>
              <a:off x="2972832" y="1109062"/>
              <a:ext cx="1793875" cy="561975"/>
            </a:xfrm>
            <a:prstGeom prst="foldedCorner">
              <a:avLst>
                <a:gd name="adj" fmla="val 26680"/>
              </a:avLst>
            </a:prstGeom>
            <a:pattFill prst="pct5">
              <a:fgClr>
                <a:schemeClr val="accent5"/>
              </a:fgClr>
              <a:bgClr>
                <a:schemeClr val="bg1"/>
              </a:bgClr>
            </a:pattFill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lIns="0" tIns="36000" rIns="0" bIns="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n-ea"/>
                  <a:cs typeface="Arial" panose="020B0604020202020204" pitchFamily="34" charset="0"/>
                </a:defRPr>
              </a:lvl1pPr>
              <a:lvl2pPr marL="542925" indent="-276225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8096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0763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1343025" indent="-2667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lnSpc>
                  <a:spcPts val="3200"/>
                </a:lnSpc>
                <a:spcBef>
                  <a:spcPts val="0"/>
                </a:spcBef>
              </a:pPr>
              <a:r>
                <a:rPr lang="ja-JP" altLang="en-US" sz="2000" b="1" dirty="0">
                  <a:ln/>
                  <a:gradFill>
                    <a:gsLst>
                      <a:gs pos="0">
                        <a:schemeClr val="accent1">
                          <a:lumMod val="25000"/>
                        </a:schemeClr>
                      </a:gs>
                      <a:gs pos="99000">
                        <a:schemeClr val="accent3"/>
                      </a:gs>
                    </a:gsLst>
                    <a:lin ang="15600000" scaled="0"/>
                  </a:gradFill>
                  <a:effectLst>
                    <a:outerShdw blurRad="419100" dist="19050" dir="2700000" sx="1000" sy="1000" algn="tl" rotWithShape="0">
                      <a:schemeClr val="dk1">
                        <a:lumMod val="50000"/>
                        <a:alpha val="0"/>
                      </a:schemeClr>
                    </a:outerShdw>
                  </a:effectLst>
                  <a:latin typeface="Meiryo UI" panose="020B0604030504040204" pitchFamily="50" charset="-128"/>
                  <a:ea typeface="Meiryo UI" panose="020B0604030504040204" pitchFamily="50" charset="-128"/>
                </a:rPr>
                <a:t>管理者ページ</a:t>
              </a:r>
            </a:p>
          </p:txBody>
        </p:sp>
      </p:grpSp>
      <p:sp>
        <p:nvSpPr>
          <p:cNvPr id="45" name="タイトル 1">
            <a:extLst>
              <a:ext uri="{FF2B5EF4-FFF2-40B4-BE49-F238E27FC236}">
                <a16:creationId xmlns:a16="http://schemas.microsoft.com/office/drawing/2014/main" id="{61464B71-B66E-4E28-988C-09E42CA98521}"/>
              </a:ext>
            </a:extLst>
          </p:cNvPr>
          <p:cNvSpPr txBox="1">
            <a:spLocks/>
          </p:cNvSpPr>
          <p:nvPr/>
        </p:nvSpPr>
        <p:spPr>
          <a:xfrm>
            <a:off x="1228816" y="5651331"/>
            <a:ext cx="9734369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tx2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URL</a:t>
            </a:r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tx2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altLang="ja-JP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tx2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http://up-0327:8080/Personality/servlet/Top</a:t>
            </a:r>
            <a:endParaRPr lang="ja-JP" altLang="en-US" dirty="0">
              <a:ln w="0">
                <a:solidFill>
                  <a:schemeClr val="accent1">
                    <a:lumMod val="75000"/>
                  </a:schemeClr>
                </a:solidFill>
              </a:ln>
              <a:solidFill>
                <a:schemeClr val="tx2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09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097DB1-DFB3-4ADE-851B-6C60C728D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ja-JP" altLang="en-US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操作説明</a:t>
            </a:r>
          </a:p>
        </p:txBody>
      </p:sp>
      <p:pic>
        <p:nvPicPr>
          <p:cNvPr id="49" name="図プレースホルダー 14" descr="チェックリスト アイコン">
            <a:extLst>
              <a:ext uri="{FF2B5EF4-FFF2-40B4-BE49-F238E27FC236}">
                <a16:creationId xmlns:a16="http://schemas.microsoft.com/office/drawing/2014/main" id="{2518B73A-240B-BE44-967C-8267C7040D8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199510" y="2502002"/>
            <a:ext cx="684000" cy="684000"/>
          </a:xfrm>
        </p:spPr>
      </p:pic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2E6A2DCB-3ED8-4736-B793-D88F2F5B97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276" y="4056556"/>
            <a:ext cx="1785124" cy="288000"/>
          </a:xfrm>
        </p:spPr>
        <p:txBody>
          <a:bodyPr rtlCol="0"/>
          <a:lstStyle/>
          <a:p>
            <a:pPr rtl="0"/>
            <a:r>
              <a:rPr lang="en-US" altLang="ja-JP" dirty="0"/>
              <a:t>1.Top</a:t>
            </a:r>
            <a:r>
              <a:rPr lang="ja-JP" altLang="en-US" dirty="0"/>
              <a:t>ページ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E7B872-3F2A-4681-BC59-FE196007B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37" y="4494863"/>
            <a:ext cx="1929209" cy="1307693"/>
          </a:xfrm>
        </p:spPr>
        <p:txBody>
          <a:bodyPr rtlCol="0"/>
          <a:lstStyle/>
          <a:p>
            <a:pPr rtl="0"/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名前を入力し</a:t>
            </a:r>
            <a:br>
              <a:rPr lang="en-US" altLang="ja-JP" sz="1600" dirty="0"/>
            </a:br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診断を開始する。</a:t>
            </a:r>
            <a:endParaRPr lang="en-US" altLang="ja-JP" sz="1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rtl="0"/>
            <a:r>
              <a:rPr lang="ja-JP" altLang="en-US" sz="1600" noProof="1"/>
              <a:t>管理者はパスワードを入力し管理者ページへ</a:t>
            </a:r>
            <a:endParaRPr lang="ja-JP" altLang="en-US" sz="1600" noProof="1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40" name="図プレースホルダー 139" descr="会話吹き出しアイコン">
            <a:extLst>
              <a:ext uri="{FF2B5EF4-FFF2-40B4-BE49-F238E27FC236}">
                <a16:creationId xmlns:a16="http://schemas.microsoft.com/office/drawing/2014/main" id="{663A7591-BB1C-0B46-BA55-ACAA615B1B22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3494560" y="2502002"/>
            <a:ext cx="684000" cy="684000"/>
          </a:xfrm>
        </p:spPr>
      </p:pic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6D31A792-6E21-4653-A73F-C5EB48D28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43971" y="4056556"/>
            <a:ext cx="2013824" cy="311308"/>
          </a:xfrm>
        </p:spPr>
        <p:txBody>
          <a:bodyPr rtlCol="0"/>
          <a:lstStyle/>
          <a:p>
            <a:pPr rtl="0">
              <a:lnSpc>
                <a:spcPts val="2500"/>
              </a:lnSpc>
            </a:pPr>
            <a:r>
              <a:rPr lang="en-US" altLang="ja-JP" dirty="0"/>
              <a:t>2.</a:t>
            </a:r>
            <a:r>
              <a:rPr lang="ja-JP" altLang="en-US" dirty="0"/>
              <a:t>質問ページ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436C478F-505F-4EAD-ACFE-85BDF0298EA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62174" y="4494863"/>
            <a:ext cx="1929600" cy="1307693"/>
          </a:xfrm>
        </p:spPr>
        <p:txBody>
          <a:bodyPr rtlCol="0"/>
          <a:lstStyle/>
          <a:p>
            <a:pPr rtl="0"/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表示される質問に対し「はい」「いいえ」</a:t>
            </a:r>
            <a:r>
              <a:rPr lang="ja-JP" altLang="en-US" sz="1600" dirty="0"/>
              <a:t>の</a:t>
            </a:r>
            <a:br>
              <a:rPr lang="en-US" altLang="ja-JP" sz="1600" dirty="0"/>
            </a:br>
            <a:r>
              <a:rPr lang="ja-JP" altLang="en-US" sz="1600" dirty="0"/>
              <a:t>二択</a:t>
            </a:r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で回答する。</a:t>
            </a:r>
            <a:endParaRPr lang="ja-JP" altLang="en-US" sz="1600" noProof="1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42" name="図プレースホルダー 141" descr="怒った顔アイコン">
            <a:extLst>
              <a:ext uri="{FF2B5EF4-FFF2-40B4-BE49-F238E27FC236}">
                <a16:creationId xmlns:a16="http://schemas.microsoft.com/office/drawing/2014/main" id="{410AFAD2-AC4A-6B48-A631-B1466F26093F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p:blipFill>
        <p:spPr>
          <a:xfrm>
            <a:off x="10559290" y="2502002"/>
            <a:ext cx="684000" cy="684000"/>
          </a:xfrm>
        </p:spPr>
      </p:pic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A66AAF62-0A87-45D2-A488-C89D55255B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91438" y="4056556"/>
            <a:ext cx="1929600" cy="311309"/>
          </a:xfrm>
        </p:spPr>
        <p:txBody>
          <a:bodyPr rtlCol="0"/>
          <a:lstStyle/>
          <a:p>
            <a:pPr rtl="0"/>
            <a:r>
              <a:rPr lang="en-US" altLang="ja-JP" dirty="0"/>
              <a:t>3.</a:t>
            </a:r>
            <a:r>
              <a:rPr lang="ja-JP" altLang="en-US" dirty="0"/>
              <a:t>再質問ページ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110BA534-E9F6-4878-9F9C-CED5165C48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81630" y="4494863"/>
            <a:ext cx="1929600" cy="1307693"/>
          </a:xfrm>
        </p:spPr>
        <p:txBody>
          <a:bodyPr rtlCol="0"/>
          <a:lstStyle/>
          <a:p>
            <a:r>
              <a:rPr lang="en-US" altLang="ja-JP" sz="1600" dirty="0"/>
              <a:t>90</a:t>
            </a:r>
            <a:r>
              <a:rPr lang="ja-JP" altLang="ja-JP" sz="1600" dirty="0"/>
              <a:t>問の質問のスコアをもとに</a:t>
            </a:r>
            <a:r>
              <a:rPr lang="ja-JP" altLang="en-US" sz="1600" dirty="0"/>
              <a:t>、</a:t>
            </a:r>
            <a:r>
              <a:rPr lang="ja-JP" altLang="ja-JP" sz="1600" dirty="0"/>
              <a:t>性格</a:t>
            </a:r>
            <a:r>
              <a:rPr lang="en-US" altLang="ja-JP" sz="1600" dirty="0"/>
              <a:t>9</a:t>
            </a:r>
            <a:r>
              <a:rPr lang="ja-JP" altLang="ja-JP" sz="1600" dirty="0"/>
              <a:t>タイプに</a:t>
            </a:r>
            <a:br>
              <a:rPr lang="en-US" altLang="ja-JP" sz="1600" dirty="0"/>
            </a:br>
            <a:r>
              <a:rPr lang="ja-JP" altLang="ja-JP" sz="1600" dirty="0"/>
              <a:t>診断できない場合</a:t>
            </a:r>
            <a:br>
              <a:rPr lang="en-US" altLang="ja-JP" sz="1600" dirty="0"/>
            </a:br>
            <a:r>
              <a:rPr lang="ja-JP" altLang="ja-JP" sz="1600" dirty="0"/>
              <a:t>追加の質問を行う。</a:t>
            </a:r>
          </a:p>
        </p:txBody>
      </p:sp>
      <p:pic>
        <p:nvPicPr>
          <p:cNvPr id="144" name="図プレースホルダー 143" descr="ブリーフケース アイコン">
            <a:extLst>
              <a:ext uri="{FF2B5EF4-FFF2-40B4-BE49-F238E27FC236}">
                <a16:creationId xmlns:a16="http://schemas.microsoft.com/office/drawing/2014/main" id="{1CAF1AF2-0AF4-C846-A9D2-AE4E6FE4EE72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5789610" y="2502002"/>
            <a:ext cx="684000" cy="684000"/>
          </a:xfrm>
        </p:spPr>
      </p:pic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ABAD4637-B393-4D7D-A572-C89CA263032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54681" y="4056556"/>
            <a:ext cx="2218070" cy="311308"/>
          </a:xfrm>
        </p:spPr>
        <p:txBody>
          <a:bodyPr rtlCol="0"/>
          <a:lstStyle/>
          <a:p>
            <a:pPr rt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4.</a:t>
            </a:r>
            <a:r>
              <a:rPr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結果表示ページ</a:t>
            </a:r>
          </a:p>
        </p:txBody>
      </p:sp>
      <p:sp>
        <p:nvSpPr>
          <p:cNvPr id="12" name="テキスト プレースホルダー 11">
            <a:extLst>
              <a:ext uri="{FF2B5EF4-FFF2-40B4-BE49-F238E27FC236}">
                <a16:creationId xmlns:a16="http://schemas.microsoft.com/office/drawing/2014/main" id="{E8BFAA0D-DFDC-486A-B893-ACF2F19F39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600694" y="4494863"/>
            <a:ext cx="1929600" cy="1307693"/>
          </a:xfrm>
        </p:spPr>
        <p:txBody>
          <a:bodyPr rtlCol="0"/>
          <a:lstStyle/>
          <a:p>
            <a:r>
              <a:rPr lang="ja-JP" altLang="ja-JP" sz="1600" dirty="0"/>
              <a:t>質問の結果</a:t>
            </a:r>
            <a:br>
              <a:rPr lang="en-US" altLang="ja-JP" sz="1600" dirty="0"/>
            </a:br>
            <a:r>
              <a:rPr lang="ja-JP" altLang="ja-JP" sz="1600" dirty="0"/>
              <a:t>スコアの集計と</a:t>
            </a:r>
            <a:br>
              <a:rPr lang="en-US" altLang="ja-JP" sz="1600" dirty="0"/>
            </a:br>
            <a:r>
              <a:rPr lang="ja-JP" altLang="ja-JP" sz="1600" dirty="0"/>
              <a:t>個人の性格タイプ</a:t>
            </a:r>
            <a:br>
              <a:rPr lang="en-US" altLang="ja-JP" sz="1600" dirty="0"/>
            </a:br>
            <a:r>
              <a:rPr lang="ja-JP" altLang="ja-JP" sz="1600" dirty="0"/>
              <a:t>タイプの特徴を表示する。</a:t>
            </a:r>
          </a:p>
        </p:txBody>
      </p:sp>
      <p:pic>
        <p:nvPicPr>
          <p:cNvPr id="146" name="図プレースホルダー 145" descr="聴診器アイコン">
            <a:extLst>
              <a:ext uri="{FF2B5EF4-FFF2-40B4-BE49-F238E27FC236}">
                <a16:creationId xmlns:a16="http://schemas.microsoft.com/office/drawing/2014/main" id="{D580DCDB-72A1-0547-BEF7-0BDC568F0F2B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>
            <a:fillRect/>
          </a:stretch>
        </p:blipFill>
        <p:spPr>
          <a:xfrm>
            <a:off x="8158342" y="2502002"/>
            <a:ext cx="684000" cy="684000"/>
          </a:xfrm>
        </p:spPr>
      </p:pic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F67AC6D8-2211-41DF-A0C3-1393DD11CA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10940" y="4056556"/>
            <a:ext cx="1785124" cy="288000"/>
          </a:xfrm>
        </p:spPr>
        <p:txBody>
          <a:bodyPr rtlCol="0"/>
          <a:lstStyle/>
          <a:p>
            <a:pPr rtl="0"/>
            <a:r>
              <a:rPr lang="en-US" altLang="ja-JP" dirty="0"/>
              <a:t>5.</a:t>
            </a:r>
            <a:r>
              <a:rPr lang="ja-JP" altLang="en-US" dirty="0"/>
              <a:t>エラー表示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テキスト プレースホルダー 13">
            <a:extLst>
              <a:ext uri="{FF2B5EF4-FFF2-40B4-BE49-F238E27FC236}">
                <a16:creationId xmlns:a16="http://schemas.microsoft.com/office/drawing/2014/main" id="{2700A887-6865-4B69-90F3-DB4E5347865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991950" y="4494863"/>
            <a:ext cx="1929600" cy="1307693"/>
          </a:xfrm>
        </p:spPr>
        <p:txBody>
          <a:bodyPr rtlCol="0"/>
          <a:lstStyle/>
          <a:p>
            <a:pPr rtl="0"/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質問画面で未回答の質問があった場合に</a:t>
            </a:r>
            <a:b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1600" dirty="0">
                <a:latin typeface="Meiryo UI" panose="020B0604030504040204" pitchFamily="50" charset="-128"/>
                <a:ea typeface="Meiryo UI" panose="020B0604030504040204" pitchFamily="50" charset="-128"/>
              </a:rPr>
              <a:t>エラー表示する。</a:t>
            </a:r>
            <a:br>
              <a:rPr lang="en-US" altLang="ja-JP" sz="1600" dirty="0">
                <a:latin typeface="Meiryo UI" panose="020B0604030504040204" pitchFamily="50" charset="-128"/>
                <a:ea typeface="Meiryo UI" panose="020B0604030504040204" pitchFamily="50" charset="-128"/>
              </a:rPr>
            </a:br>
            <a:endParaRPr lang="ja-JP" altLang="en-US" sz="1600" noProof="1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CFCF4E0-1B16-4A88-B2E4-1790126F2E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pPr rtl="0"/>
              <a:t>5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BEE806B9-145D-4280-AB6C-F0D7D935D922}"/>
              </a:ext>
            </a:extLst>
          </p:cNvPr>
          <p:cNvSpPr txBox="1">
            <a:spLocks/>
          </p:cNvSpPr>
          <p:nvPr/>
        </p:nvSpPr>
        <p:spPr>
          <a:xfrm>
            <a:off x="1379245" y="1083277"/>
            <a:ext cx="9734369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URL</a:t>
            </a:r>
            <a:r>
              <a:rPr lang="ja-JP" altLang="en-US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altLang="ja-JP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http://up-0327:8080/Personality/servlet/Top</a:t>
            </a:r>
            <a:endParaRPr lang="ja-JP" altLang="en-US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39700">
                  <a:schemeClr val="accent4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EA39C6-AA28-4ACD-A3EF-27D972448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919" y="226203"/>
            <a:ext cx="11340000" cy="432000"/>
          </a:xfrm>
        </p:spPr>
        <p:txBody>
          <a:bodyPr rtlCol="0"/>
          <a:lstStyle/>
          <a:p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苦労したところ、工夫したところ</a:t>
            </a:r>
          </a:p>
        </p:txBody>
      </p:sp>
      <p:grpSp>
        <p:nvGrpSpPr>
          <p:cNvPr id="11" name="グループ 10" title="資金のカテゴリ (グループ化)">
            <a:extLst>
              <a:ext uri="{FF2B5EF4-FFF2-40B4-BE49-F238E27FC236}">
                <a16:creationId xmlns:a16="http://schemas.microsoft.com/office/drawing/2014/main" id="{623FB007-9AC8-43CE-A21F-979886F70361}"/>
              </a:ext>
            </a:extLst>
          </p:cNvPr>
          <p:cNvGrpSpPr/>
          <p:nvPr/>
        </p:nvGrpSpPr>
        <p:grpSpPr>
          <a:xfrm>
            <a:off x="337974" y="1156152"/>
            <a:ext cx="6096676" cy="2262211"/>
            <a:chOff x="-1437760" y="1331973"/>
            <a:chExt cx="4231191" cy="5561671"/>
          </a:xfrm>
        </p:grpSpPr>
        <p:sp>
          <p:nvSpPr>
            <p:cNvPr id="12" name="テキスト プレースホルダー 80">
              <a:extLst>
                <a:ext uri="{FF2B5EF4-FFF2-40B4-BE49-F238E27FC236}">
                  <a16:creationId xmlns:a16="http://schemas.microsoft.com/office/drawing/2014/main" id="{827D8552-F994-4F09-B548-421B6054690E}"/>
                </a:ext>
              </a:extLst>
            </p:cNvPr>
            <p:cNvSpPr txBox="1">
              <a:spLocks/>
            </p:cNvSpPr>
            <p:nvPr/>
          </p:nvSpPr>
          <p:spPr>
            <a:xfrm>
              <a:off x="-1399304" y="2204693"/>
              <a:ext cx="4192735" cy="4688951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反省</a:t>
              </a:r>
              <a:endParaRPr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・リーダーであるにも関わらず、声掛け不足</a:t>
              </a: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・負担や役割に偏りがあり、仕事を平等に振り分けられなかった。</a:t>
              </a: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・相談を早めにしなかった</a:t>
              </a:r>
              <a:endPara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   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→結果コード量が多くなってしまった・進捗に遅れが出てしまった</a:t>
              </a: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3" name="テキスト プレースホルダー 80">
              <a:extLst>
                <a:ext uri="{FF2B5EF4-FFF2-40B4-BE49-F238E27FC236}">
                  <a16:creationId xmlns:a16="http://schemas.microsoft.com/office/drawing/2014/main" id="{B2512D83-29FA-4202-AF13-8DCBE9525B0E}"/>
                </a:ext>
              </a:extLst>
            </p:cNvPr>
            <p:cNvSpPr txBox="1">
              <a:spLocks/>
            </p:cNvSpPr>
            <p:nvPr/>
          </p:nvSpPr>
          <p:spPr>
            <a:xfrm>
              <a:off x="-1160194" y="1331973"/>
              <a:ext cx="2391394" cy="425427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r>
                <a:rPr lang="ja-JP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リーダー 崎久保さん</a:t>
              </a:r>
            </a:p>
          </p:txBody>
        </p:sp>
        <p:sp>
          <p:nvSpPr>
            <p:cNvPr id="14" name="長方形 13" title="グラフの凡例の色">
              <a:extLst>
                <a:ext uri="{FF2B5EF4-FFF2-40B4-BE49-F238E27FC236}">
                  <a16:creationId xmlns:a16="http://schemas.microsoft.com/office/drawing/2014/main" id="{0C59ABB1-00D2-4436-9E8C-A526B687ACED}"/>
                </a:ext>
              </a:extLst>
            </p:cNvPr>
            <p:cNvSpPr/>
            <p:nvPr/>
          </p:nvSpPr>
          <p:spPr>
            <a:xfrm>
              <a:off x="-1437760" y="1369952"/>
              <a:ext cx="167173" cy="4425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grpSp>
        <p:nvGrpSpPr>
          <p:cNvPr id="21" name="グループ 20" title="資金のカテゴリ (グループ化)">
            <a:extLst>
              <a:ext uri="{FF2B5EF4-FFF2-40B4-BE49-F238E27FC236}">
                <a16:creationId xmlns:a16="http://schemas.microsoft.com/office/drawing/2014/main" id="{CAF9BB4E-45F0-458F-A1D5-4CB6C86703E7}"/>
              </a:ext>
            </a:extLst>
          </p:cNvPr>
          <p:cNvGrpSpPr/>
          <p:nvPr/>
        </p:nvGrpSpPr>
        <p:grpSpPr>
          <a:xfrm>
            <a:off x="322977" y="2995400"/>
            <a:ext cx="5516685" cy="4605373"/>
            <a:chOff x="-1166038" y="3305852"/>
            <a:chExt cx="4591524" cy="4605373"/>
          </a:xfrm>
        </p:grpSpPr>
        <p:sp>
          <p:nvSpPr>
            <p:cNvPr id="22" name="テキスト プレースホルダー 80">
              <a:extLst>
                <a:ext uri="{FF2B5EF4-FFF2-40B4-BE49-F238E27FC236}">
                  <a16:creationId xmlns:a16="http://schemas.microsoft.com/office/drawing/2014/main" id="{8A8AFDFB-CF3A-4293-B108-32D4F2A94AD4}"/>
                </a:ext>
              </a:extLst>
            </p:cNvPr>
            <p:cNvSpPr txBox="1">
              <a:spLocks/>
            </p:cNvSpPr>
            <p:nvPr/>
          </p:nvSpPr>
          <p:spPr>
            <a:xfrm>
              <a:off x="-1166038" y="3712581"/>
              <a:ext cx="4591524" cy="4198644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①同名で診断を開始すると重複する名前のデータがすべて上書きされてしまう。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　 → 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name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による診断データ管理から、 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num(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通番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)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による診断データ管理へ。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②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Question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関連のクラス変数、メソッドの数が多い。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　 →　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Q1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～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Q90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の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90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種類の変数から　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tempQ1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～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tempQ2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の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10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種類で管理する。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③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Top.jsp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の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CSS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、デザインはよかったが、その他ページの表示はデフォルトである。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　 →　各ページに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CSS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を適用して見やすく。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④　デバッグがたいへん。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⑤先生から、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[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できれば全員がまんべんなくすべての分野を触るように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]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との指示があったので、　おのおの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JSP, servlet, Bean, CSS 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を担当できればよかった。 </a:t>
              </a: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23" name="テキスト プレースホルダー 80">
              <a:extLst>
                <a:ext uri="{FF2B5EF4-FFF2-40B4-BE49-F238E27FC236}">
                  <a16:creationId xmlns:a16="http://schemas.microsoft.com/office/drawing/2014/main" id="{72396689-6AF7-4CF4-8B14-A011BAFE26AC}"/>
                </a:ext>
              </a:extLst>
            </p:cNvPr>
            <p:cNvSpPr txBox="1">
              <a:spLocks/>
            </p:cNvSpPr>
            <p:nvPr/>
          </p:nvSpPr>
          <p:spPr>
            <a:xfrm>
              <a:off x="-830313" y="3305852"/>
              <a:ext cx="2391394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r>
                <a:rPr lang="ja-JP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太田さん</a:t>
              </a:r>
            </a:p>
          </p:txBody>
        </p:sp>
        <p:sp>
          <p:nvSpPr>
            <p:cNvPr id="24" name="長方形 23" title="グラフの凡例の色">
              <a:extLst>
                <a:ext uri="{FF2B5EF4-FFF2-40B4-BE49-F238E27FC236}">
                  <a16:creationId xmlns:a16="http://schemas.microsoft.com/office/drawing/2014/main" id="{0E01127B-B76F-4863-AD1A-EE834A425587}"/>
                </a:ext>
              </a:extLst>
            </p:cNvPr>
            <p:cNvSpPr/>
            <p:nvPr/>
          </p:nvSpPr>
          <p:spPr>
            <a:xfrm>
              <a:off x="-1099631" y="3374586"/>
              <a:ext cx="167173" cy="16717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grpSp>
        <p:nvGrpSpPr>
          <p:cNvPr id="16" name="グループ 15" title="資金のカテゴリ (グループ化)">
            <a:extLst>
              <a:ext uri="{FF2B5EF4-FFF2-40B4-BE49-F238E27FC236}">
                <a16:creationId xmlns:a16="http://schemas.microsoft.com/office/drawing/2014/main" id="{8DE5B554-089B-45EE-B25A-81BC3DAD9DCD}"/>
              </a:ext>
            </a:extLst>
          </p:cNvPr>
          <p:cNvGrpSpPr/>
          <p:nvPr/>
        </p:nvGrpSpPr>
        <p:grpSpPr>
          <a:xfrm>
            <a:off x="6008919" y="429418"/>
            <a:ext cx="5395631" cy="1115148"/>
            <a:chOff x="-1297319" y="5196668"/>
            <a:chExt cx="4634699" cy="1115148"/>
          </a:xfrm>
        </p:grpSpPr>
        <p:sp>
          <p:nvSpPr>
            <p:cNvPr id="17" name="テキスト プレースホルダー 80">
              <a:extLst>
                <a:ext uri="{FF2B5EF4-FFF2-40B4-BE49-F238E27FC236}">
                  <a16:creationId xmlns:a16="http://schemas.microsoft.com/office/drawing/2014/main" id="{9EE0B0FA-13E2-49DE-9326-D03C3520CDDF}"/>
                </a:ext>
              </a:extLst>
            </p:cNvPr>
            <p:cNvSpPr txBox="1">
              <a:spLocks/>
            </p:cNvSpPr>
            <p:nvPr/>
          </p:nvSpPr>
          <p:spPr>
            <a:xfrm>
              <a:off x="-940751" y="5595161"/>
              <a:ext cx="4278131" cy="716655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反省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Bean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でメソッドを作りすぎて、不要なメソッドが多くなった。</a:t>
              </a: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工夫</a:t>
              </a:r>
            </a:p>
            <a:p>
              <a:pPr marL="0" indent="0" rtl="0">
                <a:lnSpc>
                  <a:spcPts val="168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サーブレット・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JSP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</a:t>
              </a: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Bean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を作る時、わかりやすい様コメントを多く入れた。</a:t>
              </a:r>
              <a:endParaRPr lang="ja-JP" altLang="en-US" sz="1400" noProof="1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  <p:sp>
          <p:nvSpPr>
            <p:cNvPr id="18" name="テキスト プレースホルダー 80">
              <a:extLst>
                <a:ext uri="{FF2B5EF4-FFF2-40B4-BE49-F238E27FC236}">
                  <a16:creationId xmlns:a16="http://schemas.microsoft.com/office/drawing/2014/main" id="{A208CE92-83AB-47E2-841A-5B3A94D5CB5F}"/>
                </a:ext>
              </a:extLst>
            </p:cNvPr>
            <p:cNvSpPr txBox="1">
              <a:spLocks/>
            </p:cNvSpPr>
            <p:nvPr/>
          </p:nvSpPr>
          <p:spPr>
            <a:xfrm>
              <a:off x="-1037087" y="5196668"/>
              <a:ext cx="2391394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r>
                <a:rPr lang="ja-JP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副リーダー 高尾さん</a:t>
              </a:r>
            </a:p>
          </p:txBody>
        </p:sp>
        <p:sp>
          <p:nvSpPr>
            <p:cNvPr id="19" name="長方形 18" title="グラフの凡例の色">
              <a:extLst>
                <a:ext uri="{FF2B5EF4-FFF2-40B4-BE49-F238E27FC236}">
                  <a16:creationId xmlns:a16="http://schemas.microsoft.com/office/drawing/2014/main" id="{2A977E49-46B8-42D3-BE5B-8884766D0357}"/>
                </a:ext>
              </a:extLst>
            </p:cNvPr>
            <p:cNvSpPr/>
            <p:nvPr/>
          </p:nvSpPr>
          <p:spPr>
            <a:xfrm>
              <a:off x="-1297319" y="5257166"/>
              <a:ext cx="167173" cy="167173"/>
            </a:xfrm>
            <a:prstGeom prst="rect">
              <a:avLst/>
            </a:prstGeom>
            <a:pattFill prst="dkDnDiag">
              <a:fgClr>
                <a:schemeClr val="accent1">
                  <a:lumMod val="75000"/>
                </a:schemeClr>
              </a:fgClr>
              <a:bgClr>
                <a:schemeClr val="accent1">
                  <a:lumMod val="9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grpSp>
        <p:nvGrpSpPr>
          <p:cNvPr id="6" name="グループ 5" title="資金のカテゴリ (グループ化)">
            <a:extLst>
              <a:ext uri="{FF2B5EF4-FFF2-40B4-BE49-F238E27FC236}">
                <a16:creationId xmlns:a16="http://schemas.microsoft.com/office/drawing/2014/main" id="{BBFE6361-17B5-47DF-A167-E2DCE82FD348}"/>
              </a:ext>
            </a:extLst>
          </p:cNvPr>
          <p:cNvGrpSpPr/>
          <p:nvPr/>
        </p:nvGrpSpPr>
        <p:grpSpPr>
          <a:xfrm>
            <a:off x="6008919" y="1909330"/>
            <a:ext cx="5106160" cy="1834346"/>
            <a:chOff x="8641020" y="2909603"/>
            <a:chExt cx="5106160" cy="1834346"/>
          </a:xfrm>
        </p:grpSpPr>
        <p:sp>
          <p:nvSpPr>
            <p:cNvPr id="7" name="テキスト プレースホルダー 80">
              <a:extLst>
                <a:ext uri="{FF2B5EF4-FFF2-40B4-BE49-F238E27FC236}">
                  <a16:creationId xmlns:a16="http://schemas.microsoft.com/office/drawing/2014/main" id="{4EA65B6A-7819-4031-B0F6-BAA164D7A020}"/>
                </a:ext>
              </a:extLst>
            </p:cNvPr>
            <p:cNvSpPr txBox="1">
              <a:spLocks/>
            </p:cNvSpPr>
            <p:nvPr/>
          </p:nvSpPr>
          <p:spPr>
            <a:xfrm>
              <a:off x="8891779" y="3218373"/>
              <a:ext cx="4855401" cy="1525576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工夫</a:t>
              </a:r>
            </a:p>
            <a:p>
              <a:pPr marL="0" indent="0" rtl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・分かりやすいフリー素材を見つけること。</a:t>
              </a:r>
            </a:p>
            <a:p>
              <a:pPr marL="0" indent="0" rtl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・データ入力欄を見やすくした。</a:t>
              </a:r>
              <a:endPara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 rtl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反省</a:t>
              </a:r>
            </a:p>
            <a:p>
              <a:pPr marL="0" indent="0" rtl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・フリー素材をもっと工夫して集めるようにしたい。</a:t>
              </a:r>
            </a:p>
            <a:p>
              <a:pPr marL="0" indent="0" rtl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・データ入力に時間がかかった。</a:t>
              </a:r>
            </a:p>
          </p:txBody>
        </p:sp>
        <p:sp>
          <p:nvSpPr>
            <p:cNvPr id="8" name="テキスト プレースホルダー 80">
              <a:extLst>
                <a:ext uri="{FF2B5EF4-FFF2-40B4-BE49-F238E27FC236}">
                  <a16:creationId xmlns:a16="http://schemas.microsoft.com/office/drawing/2014/main" id="{212C5E28-4EE0-4519-BDA8-9245B1A46AD6}"/>
                </a:ext>
              </a:extLst>
            </p:cNvPr>
            <p:cNvSpPr txBox="1">
              <a:spLocks/>
            </p:cNvSpPr>
            <p:nvPr/>
          </p:nvSpPr>
          <p:spPr>
            <a:xfrm>
              <a:off x="8925279" y="2909603"/>
              <a:ext cx="2391393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r>
                <a:rPr lang="ja-JP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谷本さん</a:t>
              </a:r>
            </a:p>
          </p:txBody>
        </p:sp>
        <p:sp>
          <p:nvSpPr>
            <p:cNvPr id="9" name="長方形 8" title="グラフの凡例の色">
              <a:extLst>
                <a:ext uri="{FF2B5EF4-FFF2-40B4-BE49-F238E27FC236}">
                  <a16:creationId xmlns:a16="http://schemas.microsoft.com/office/drawing/2014/main" id="{7346E9D0-6AC8-4198-AFCB-9C081B7D2A5F}"/>
                </a:ext>
              </a:extLst>
            </p:cNvPr>
            <p:cNvSpPr/>
            <p:nvPr/>
          </p:nvSpPr>
          <p:spPr>
            <a:xfrm>
              <a:off x="8641020" y="2978337"/>
              <a:ext cx="167173" cy="167173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3"/>
                </a:gs>
              </a:gsLst>
              <a:lin ang="15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A3531BD8-04AC-4A14-8960-C159CA2BCD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pPr rtl="0"/>
              <a:t>6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26" name="グループ 5" title="資金のカテゴリ (グループ化)">
            <a:extLst>
              <a:ext uri="{FF2B5EF4-FFF2-40B4-BE49-F238E27FC236}">
                <a16:creationId xmlns:a16="http://schemas.microsoft.com/office/drawing/2014/main" id="{7382C854-309F-444E-AB8B-7FF4A1E8B6DA}"/>
              </a:ext>
            </a:extLst>
          </p:cNvPr>
          <p:cNvGrpSpPr/>
          <p:nvPr/>
        </p:nvGrpSpPr>
        <p:grpSpPr>
          <a:xfrm>
            <a:off x="6106229" y="4031497"/>
            <a:ext cx="5811035" cy="2038874"/>
            <a:chOff x="8641020" y="2945023"/>
            <a:chExt cx="5203408" cy="1482651"/>
          </a:xfrm>
        </p:grpSpPr>
        <p:sp>
          <p:nvSpPr>
            <p:cNvPr id="27" name="テキスト プレースホルダー 80">
              <a:extLst>
                <a:ext uri="{FF2B5EF4-FFF2-40B4-BE49-F238E27FC236}">
                  <a16:creationId xmlns:a16="http://schemas.microsoft.com/office/drawing/2014/main" id="{D7FDD7B7-FBE1-4B7F-AF38-1EA3C0CF4B54}"/>
                </a:ext>
              </a:extLst>
            </p:cNvPr>
            <p:cNvSpPr txBox="1">
              <a:spLocks/>
            </p:cNvSpPr>
            <p:nvPr/>
          </p:nvSpPr>
          <p:spPr>
            <a:xfrm>
              <a:off x="8904591" y="3182365"/>
              <a:ext cx="4939837" cy="1245309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Top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画面のデザインを担当したが、初めは占いのサイトのようになってしまった。</a:t>
              </a:r>
              <a:b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</a:b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イメージを変え、人はみんな一緒ではなく、様々な人がいるというイメージで</a:t>
              </a:r>
              <a:b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</a:br>
              <a: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Top</a:t>
              </a: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画面を椅子にした。</a:t>
              </a:r>
              <a:endPara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反省</a:t>
              </a:r>
              <a:endParaRPr lang="en-US" altLang="ja-JP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endParaRPr>
            </a:p>
            <a:p>
              <a:pPr marL="0" indent="0">
                <a:lnSpc>
                  <a:spcPts val="16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ソースコードはほかのメンバーに頼りっぱなしになってしまい</a:t>
              </a:r>
              <a:br>
                <a:rPr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</a:br>
              <a:r>
                <a:rPr lang="ja-JP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みんなに大変な思いをさせてしまった。</a:t>
              </a:r>
            </a:p>
          </p:txBody>
        </p:sp>
        <p:sp>
          <p:nvSpPr>
            <p:cNvPr id="28" name="テキスト プレースホルダー 80">
              <a:extLst>
                <a:ext uri="{FF2B5EF4-FFF2-40B4-BE49-F238E27FC236}">
                  <a16:creationId xmlns:a16="http://schemas.microsoft.com/office/drawing/2014/main" id="{43DEEBB9-E1FC-4DD0-8542-56E8BCE8BCA8}"/>
                </a:ext>
              </a:extLst>
            </p:cNvPr>
            <p:cNvSpPr txBox="1">
              <a:spLocks/>
            </p:cNvSpPr>
            <p:nvPr/>
          </p:nvSpPr>
          <p:spPr>
            <a:xfrm>
              <a:off x="8939520" y="2945023"/>
              <a:ext cx="2391393" cy="272762"/>
            </a:xfrm>
            <a:prstGeom prst="rect">
              <a:avLst/>
            </a:prstGeom>
          </p:spPr>
          <p:txBody>
            <a:bodyPr lIns="0" tIns="0" rIns="0" bIns="0" rtlCol="0"/>
            <a:lstStyle>
              <a:lvl1pPr marL="266700" indent="-2667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Char char="○"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542925" indent="-276225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8096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0763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343025" indent="-2667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Char char="•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0">
                <a:buNone/>
              </a:pPr>
              <a:r>
                <a:rPr lang="ja-JP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eiryo UI" panose="020B0604030504040204" pitchFamily="50" charset="-128"/>
                  <a:ea typeface="Meiryo UI" panose="020B0604030504040204" pitchFamily="50" charset="-128"/>
                </a:rPr>
                <a:t>黒田</a:t>
              </a:r>
            </a:p>
          </p:txBody>
        </p:sp>
        <p:sp>
          <p:nvSpPr>
            <p:cNvPr id="29" name="長方形 8" title="グラフの凡例の色">
              <a:extLst>
                <a:ext uri="{FF2B5EF4-FFF2-40B4-BE49-F238E27FC236}">
                  <a16:creationId xmlns:a16="http://schemas.microsoft.com/office/drawing/2014/main" id="{8233AF4F-AD7A-4A9A-9509-E2074D91BF9B}"/>
                </a:ext>
              </a:extLst>
            </p:cNvPr>
            <p:cNvSpPr/>
            <p:nvPr/>
          </p:nvSpPr>
          <p:spPr>
            <a:xfrm>
              <a:off x="8641020" y="2978337"/>
              <a:ext cx="167173" cy="167173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3"/>
                </a:gs>
              </a:gsLst>
              <a:lin ang="15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ja-JP" altLang="en-US" dirty="0">
                <a:latin typeface="Meiryo UI" panose="020B0604030504040204" pitchFamily="50" charset="-128"/>
                <a:ea typeface="Meiryo UI" panose="020B0604030504040204" pitchFamily="50" charset="-128"/>
              </a:endParaRPr>
            </a:p>
          </p:txBody>
        </p:sp>
      </p:grpSp>
      <p:sp>
        <p:nvSpPr>
          <p:cNvPr id="31" name="タイトル 1">
            <a:extLst>
              <a:ext uri="{FF2B5EF4-FFF2-40B4-BE49-F238E27FC236}">
                <a16:creationId xmlns:a16="http://schemas.microsoft.com/office/drawing/2014/main" id="{28C43CF5-F6F9-4B55-96FB-DC1BA7B094BF}"/>
              </a:ext>
            </a:extLst>
          </p:cNvPr>
          <p:cNvSpPr txBox="1">
            <a:spLocks/>
          </p:cNvSpPr>
          <p:nvPr/>
        </p:nvSpPr>
        <p:spPr>
          <a:xfrm>
            <a:off x="6728566" y="6321861"/>
            <a:ext cx="452253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sz="3600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ありがとうございました。</a:t>
            </a:r>
          </a:p>
        </p:txBody>
      </p:sp>
    </p:spTree>
    <p:extLst>
      <p:ext uri="{BB962C8B-B14F-4D97-AF65-F5344CB8AC3E}">
        <p14:creationId xmlns:p14="http://schemas.microsoft.com/office/powerpoint/2010/main" val="90598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6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6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0"/>
                            </p:stCondLst>
                            <p:childTnLst>
                              <p:par>
                                <p:cTn id="21" presetID="34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6364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2" dur="3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3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175" fill="hold">
                                          <p:stCondLst>
                                            <p:cond delay="17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175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6" dur="175" fill="hold">
                                          <p:stCondLst>
                                            <p:cond delay="5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AB91B8E-F5CA-441F-BC92-45546DAC1B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altLang="ja-JP" smtClean="0"/>
              <a:pPr/>
              <a:t>7</a:t>
            </a:fld>
            <a:endParaRPr lang="ja-JP" altLang="en-US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89A1C9D2-6063-4678-A4B1-D2755BD01E1C}"/>
              </a:ext>
            </a:extLst>
          </p:cNvPr>
          <p:cNvSpPr txBox="1">
            <a:spLocks/>
          </p:cNvSpPr>
          <p:nvPr/>
        </p:nvSpPr>
        <p:spPr>
          <a:xfrm>
            <a:off x="348417" y="468286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ja-JP" altLang="en-US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質疑応答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024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Custom 126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BADEDA"/>
      </a:accent1>
      <a:accent2>
        <a:srgbClr val="BC95C2"/>
      </a:accent2>
      <a:accent3>
        <a:srgbClr val="96AADC"/>
      </a:accent3>
      <a:accent4>
        <a:srgbClr val="FFAFAE"/>
      </a:accent4>
      <a:accent5>
        <a:srgbClr val="FFCDA3"/>
      </a:accent5>
      <a:accent6>
        <a:srgbClr val="BADEDA"/>
      </a:accent6>
      <a:hlink>
        <a:srgbClr val="BC95C2"/>
      </a:hlink>
      <a:folHlink>
        <a:srgbClr val="BC95C2"/>
      </a:folHlink>
    </a:clrScheme>
    <a:fontScheme name="Custom 144">
      <a:majorFont>
        <a:latin typeface="Tw Cen M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2"/>
            </a:gs>
            <a:gs pos="100000">
              <a:schemeClr val="accent4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50328_TF11505402" id="{62C7AF53-C730-4C58-9CE3-B70EFD86B770}" vid="{7D88C319-D1A0-417D-869F-B06A1D0FCC84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711F49-45CD-49BA-9047-D3F459D10243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schemas.microsoft.com/office/infopath/2007/PartnerControls"/>
    <ds:schemaRef ds:uri="6dc4bcd6-49db-4c07-9060-8acfc67cef9f"/>
    <ds:schemaRef ds:uri="http://schemas.openxmlformats.org/package/2006/metadata/core-properties"/>
    <ds:schemaRef ds:uri="fb0879af-3eba-417a-a55a-ffe6dcd6ca77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BAE7A2E-3428-4DA0-9D29-A80DBF20E8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6744C9-72E8-4CA6-A877-06C449A0FA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レトロ調のピッチ デッキ</Template>
  <TotalTime>2078</TotalTime>
  <Words>709</Words>
  <Application>Microsoft Office PowerPoint</Application>
  <PresentationFormat>ワイド画面</PresentationFormat>
  <Paragraphs>87</Paragraphs>
  <Slides>7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4" baseType="lpstr">
      <vt:lpstr>Meiryo UI</vt:lpstr>
      <vt:lpstr>ヒラギノ角ゴ Pro W3</vt:lpstr>
      <vt:lpstr>Arial</vt:lpstr>
      <vt:lpstr>Century Gothic</vt:lpstr>
      <vt:lpstr>Times New Roman</vt:lpstr>
      <vt:lpstr>Wingdings</vt:lpstr>
      <vt:lpstr>Office テーマ</vt:lpstr>
      <vt:lpstr>エニアグラムを使った “本当の自分の性格がわかる” 性格診断テスト</vt:lpstr>
      <vt:lpstr>プレゼンテーション概要</vt:lpstr>
      <vt:lpstr>PowerPoint プレゼンテーション</vt:lpstr>
      <vt:lpstr>構造</vt:lpstr>
      <vt:lpstr>操作説明</vt:lpstr>
      <vt:lpstr>苦労したところ、工夫したところ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プレゼンテーション</dc:title>
  <dc:creator>class</dc:creator>
  <cp:lastModifiedBy>class</cp:lastModifiedBy>
  <cp:revision>66</cp:revision>
  <dcterms:created xsi:type="dcterms:W3CDTF">2021-03-10T05:18:33Z</dcterms:created>
  <dcterms:modified xsi:type="dcterms:W3CDTF">2021-03-15T04:55:54Z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